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561" r:id="rId5"/>
    <p:sldId id="2562" r:id="rId6"/>
    <p:sldId id="2563" r:id="rId7"/>
    <p:sldId id="2564" r:id="rId8"/>
    <p:sldId id="2565" r:id="rId9"/>
    <p:sldId id="2566" r:id="rId10"/>
    <p:sldId id="2567" r:id="rId11"/>
    <p:sldId id="2568" r:id="rId12"/>
    <p:sldId id="2569" r:id="rId13"/>
    <p:sldId id="2570" r:id="rId14"/>
    <p:sldId id="2571" r:id="rId15"/>
    <p:sldId id="2572" r:id="rId16"/>
    <p:sldId id="2573" r:id="rId17"/>
    <p:sldId id="2574" r:id="rId18"/>
    <p:sldId id="2575" r:id="rId19"/>
    <p:sldId id="2576" r:id="rId20"/>
    <p:sldId id="2577" r:id="rId21"/>
    <p:sldId id="25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ploring Advanced Concepts in Git" id="{58C5D802-CC67-4B21-BF82-C38C4DCE8B64}">
          <p14:sldIdLst>
            <p14:sldId id="2561"/>
          </p14:sldIdLst>
        </p14:section>
        <p14:section name="Introduction and Learning Objectives" id="{E6F9B3D4-2D72-4DBB-9686-DB009C6760AC}">
          <p14:sldIdLst>
            <p14:sldId id="2562"/>
            <p14:sldId id="2563"/>
          </p14:sldIdLst>
        </p14:section>
        <p14:section name="Advanced Operations in Git" id="{AF3D4002-862F-4F7B-B4FE-C9B2E0D77590}">
          <p14:sldIdLst>
            <p14:sldId id="2564"/>
            <p14:sldId id="2565"/>
            <p14:sldId id="2566"/>
          </p14:sldIdLst>
        </p14:section>
        <p14:section name="Git Tags and Branching" id="{6CEB74ED-5E37-485F-BA1C-4AA35F7B5E9B}">
          <p14:sldIdLst>
            <p14:sldId id="2567"/>
            <p14:sldId id="2568"/>
            <p14:sldId id="2569"/>
          </p14:sldIdLst>
        </p14:section>
        <p14:section name="Stashing and Rebasing" id="{21A13214-D4AC-4726-B822-31DCDAF18B93}">
          <p14:sldIdLst>
            <p14:sldId id="2570"/>
            <p14:sldId id="2571"/>
            <p14:sldId id="2572"/>
          </p14:sldIdLst>
        </p14:section>
        <p14:section name="Undoing and Inspecting Changes" id="{A679508F-982A-41C3-84EB-0FDE3C385946}">
          <p14:sldIdLst>
            <p14:sldId id="2573"/>
            <p14:sldId id="2574"/>
            <p14:sldId id="2575"/>
          </p14:sldIdLst>
        </p14:section>
        <p14:section name="Key Takeaways and Project Agenda" id="{FB961B1B-92F1-44C9-ADBF-A8753FF93AA4}">
          <p14:sldIdLst>
            <p14:sldId id="2576"/>
            <p14:sldId id="2577"/>
            <p14:sldId id="25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19C58A-BB1E-4E0B-B7CC-053736EA264C}" v="19" dt="2025-12-08T17:34:45.8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02" d="100"/>
          <a:sy n="102" d="100"/>
        </p:scale>
        <p:origin x="954" y="318"/>
      </p:cViewPr>
      <p:guideLst/>
    </p:cSldViewPr>
  </p:slideViewPr>
  <p:notesTextViewPr>
    <p:cViewPr>
      <p:scale>
        <a:sx n="3" d="2"/>
        <a:sy n="3" d="2"/>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97F924-FE1A-4F3B-BE6B-779BD490EB57}"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059FF3D5-E273-46CC-B84F-D05D2BF4AE50}">
      <dgm:prSet/>
      <dgm:spPr/>
      <dgm:t>
        <a:bodyPr/>
        <a:lstStyle/>
        <a:p>
          <a:pPr>
            <a:lnSpc>
              <a:spcPct val="100000"/>
            </a:lnSpc>
            <a:defRPr b="1"/>
          </a:pPr>
          <a:r>
            <a:rPr lang="en-US"/>
            <a:t>Linear Project History</a:t>
          </a:r>
        </a:p>
      </dgm:t>
    </dgm:pt>
    <dgm:pt modelId="{CC146292-D28A-4EF0-9E4D-AC80146FEB00}" type="parTrans" cxnId="{8578E331-C3D3-48F8-ADA7-20714027684A}">
      <dgm:prSet/>
      <dgm:spPr/>
      <dgm:t>
        <a:bodyPr/>
        <a:lstStyle/>
        <a:p>
          <a:endParaRPr lang="en-US"/>
        </a:p>
      </dgm:t>
    </dgm:pt>
    <dgm:pt modelId="{34394547-E3B3-4042-9F9B-D19FEF408877}" type="sibTrans" cxnId="{8578E331-C3D3-48F8-ADA7-20714027684A}">
      <dgm:prSet/>
      <dgm:spPr/>
      <dgm:t>
        <a:bodyPr/>
        <a:lstStyle/>
        <a:p>
          <a:pPr>
            <a:lnSpc>
              <a:spcPct val="100000"/>
            </a:lnSpc>
            <a:defRPr b="1"/>
          </a:pPr>
          <a:endParaRPr lang="en-US"/>
        </a:p>
      </dgm:t>
    </dgm:pt>
    <dgm:pt modelId="{335369BE-7E5E-4616-B1DB-71A69D3E6A14}">
      <dgm:prSet/>
      <dgm:spPr/>
      <dgm:t>
        <a:bodyPr/>
        <a:lstStyle/>
        <a:p>
          <a:pPr>
            <a:lnSpc>
              <a:spcPct val="100000"/>
            </a:lnSpc>
          </a:pPr>
          <a:r>
            <a:rPr lang="en-US"/>
            <a:t>Rebasing integrates commits onto a new base, creating a simplified, linear commit history.</a:t>
          </a:r>
        </a:p>
      </dgm:t>
    </dgm:pt>
    <dgm:pt modelId="{09C22830-A390-449F-BA38-01943D7D6175}" type="parTrans" cxnId="{9B11897C-E86E-4453-A319-DB50FDFB10BB}">
      <dgm:prSet/>
      <dgm:spPr/>
      <dgm:t>
        <a:bodyPr/>
        <a:lstStyle/>
        <a:p>
          <a:endParaRPr lang="en-US"/>
        </a:p>
      </dgm:t>
    </dgm:pt>
    <dgm:pt modelId="{C90B675F-916E-4BF1-BBA9-1DE6C105C105}" type="sibTrans" cxnId="{9B11897C-E86E-4453-A319-DB50FDFB10BB}">
      <dgm:prSet/>
      <dgm:spPr/>
      <dgm:t>
        <a:bodyPr/>
        <a:lstStyle/>
        <a:p>
          <a:endParaRPr lang="en-US"/>
        </a:p>
      </dgm:t>
    </dgm:pt>
    <dgm:pt modelId="{FD54AD6A-C08E-436F-BB21-C67E0BD6FDBE}">
      <dgm:prSet/>
      <dgm:spPr/>
      <dgm:t>
        <a:bodyPr/>
        <a:lstStyle/>
        <a:p>
          <a:pPr>
            <a:lnSpc>
              <a:spcPct val="100000"/>
            </a:lnSpc>
            <a:defRPr b="1"/>
          </a:pPr>
          <a:r>
            <a:rPr lang="en-US"/>
            <a:t>Interactive Rebase Features</a:t>
          </a:r>
        </a:p>
      </dgm:t>
    </dgm:pt>
    <dgm:pt modelId="{6A5D4BDB-23F5-40A9-9DB7-14174A462CBD}" type="parTrans" cxnId="{D3707828-EC17-4B06-8523-A9080C03B1A8}">
      <dgm:prSet/>
      <dgm:spPr/>
      <dgm:t>
        <a:bodyPr/>
        <a:lstStyle/>
        <a:p>
          <a:endParaRPr lang="en-US"/>
        </a:p>
      </dgm:t>
    </dgm:pt>
    <dgm:pt modelId="{6122BA4F-EF35-4C79-9A2C-F1984DDD1AF2}" type="sibTrans" cxnId="{D3707828-EC17-4B06-8523-A9080C03B1A8}">
      <dgm:prSet/>
      <dgm:spPr/>
      <dgm:t>
        <a:bodyPr/>
        <a:lstStyle/>
        <a:p>
          <a:pPr>
            <a:lnSpc>
              <a:spcPct val="100000"/>
            </a:lnSpc>
            <a:defRPr b="1"/>
          </a:pPr>
          <a:endParaRPr lang="en-US"/>
        </a:p>
      </dgm:t>
    </dgm:pt>
    <dgm:pt modelId="{820B14D2-2FBE-481A-A76C-83A05B539E23}">
      <dgm:prSet/>
      <dgm:spPr/>
      <dgm:t>
        <a:bodyPr/>
        <a:lstStyle/>
        <a:p>
          <a:pPr>
            <a:lnSpc>
              <a:spcPct val="100000"/>
            </a:lnSpc>
          </a:pPr>
          <a:r>
            <a:rPr lang="en-US"/>
            <a:t>The 'git rebase' command allows editing, reordering, and squashing commits during the rebase process.</a:t>
          </a:r>
        </a:p>
      </dgm:t>
    </dgm:pt>
    <dgm:pt modelId="{4CF68C04-65C2-4CB5-B14C-A4EB1389F7B9}" type="parTrans" cxnId="{7172EB4F-D3FA-4935-A298-1FF6DF567777}">
      <dgm:prSet/>
      <dgm:spPr/>
      <dgm:t>
        <a:bodyPr/>
        <a:lstStyle/>
        <a:p>
          <a:endParaRPr lang="en-US"/>
        </a:p>
      </dgm:t>
    </dgm:pt>
    <dgm:pt modelId="{C70D7508-298F-49C9-9900-354BF11421BB}" type="sibTrans" cxnId="{7172EB4F-D3FA-4935-A298-1FF6DF567777}">
      <dgm:prSet/>
      <dgm:spPr/>
      <dgm:t>
        <a:bodyPr/>
        <a:lstStyle/>
        <a:p>
          <a:endParaRPr lang="en-US"/>
        </a:p>
      </dgm:t>
    </dgm:pt>
    <dgm:pt modelId="{25E19032-23C9-40E9-8668-560EB1743C5E}">
      <dgm:prSet/>
      <dgm:spPr/>
      <dgm:t>
        <a:bodyPr/>
        <a:lstStyle/>
        <a:p>
          <a:pPr>
            <a:lnSpc>
              <a:spcPct val="100000"/>
            </a:lnSpc>
            <a:defRPr b="1"/>
          </a:pPr>
          <a:r>
            <a:rPr lang="en-US"/>
            <a:t>Benefits and Cautions</a:t>
          </a:r>
        </a:p>
      </dgm:t>
    </dgm:pt>
    <dgm:pt modelId="{FA5E229E-18F4-45AA-A213-2FB121CA3A8E}" type="parTrans" cxnId="{838D0BE5-B971-4B1B-8025-A3D74EA08053}">
      <dgm:prSet/>
      <dgm:spPr/>
      <dgm:t>
        <a:bodyPr/>
        <a:lstStyle/>
        <a:p>
          <a:endParaRPr lang="en-US"/>
        </a:p>
      </dgm:t>
    </dgm:pt>
    <dgm:pt modelId="{0130BE4F-1701-484D-8F66-AA53867C2F98}" type="sibTrans" cxnId="{838D0BE5-B971-4B1B-8025-A3D74EA08053}">
      <dgm:prSet/>
      <dgm:spPr/>
      <dgm:t>
        <a:bodyPr/>
        <a:lstStyle/>
        <a:p>
          <a:endParaRPr lang="en-US"/>
        </a:p>
      </dgm:t>
    </dgm:pt>
    <dgm:pt modelId="{84FBB439-8CFF-4416-95FE-6AE17EAA3331}">
      <dgm:prSet/>
      <dgm:spPr/>
      <dgm:t>
        <a:bodyPr/>
        <a:lstStyle/>
        <a:p>
          <a:pPr>
            <a:lnSpc>
              <a:spcPct val="100000"/>
            </a:lnSpc>
          </a:pPr>
          <a:r>
            <a:rPr lang="en-US"/>
            <a:t>Rebasing keeps histories clean and reduces merge conflicts but should be used carefully to avoid issues.</a:t>
          </a:r>
        </a:p>
      </dgm:t>
    </dgm:pt>
    <dgm:pt modelId="{81C5BBAF-D67C-4603-9490-61B6DDE2D526}" type="parTrans" cxnId="{28EADFB5-A0B4-40B8-B443-FBC5C1977478}">
      <dgm:prSet/>
      <dgm:spPr/>
      <dgm:t>
        <a:bodyPr/>
        <a:lstStyle/>
        <a:p>
          <a:endParaRPr lang="en-US"/>
        </a:p>
      </dgm:t>
    </dgm:pt>
    <dgm:pt modelId="{6177F878-9EE7-456B-8438-83621864A2E4}" type="sibTrans" cxnId="{28EADFB5-A0B4-40B8-B443-FBC5C1977478}">
      <dgm:prSet/>
      <dgm:spPr/>
      <dgm:t>
        <a:bodyPr/>
        <a:lstStyle/>
        <a:p>
          <a:endParaRPr lang="en-US"/>
        </a:p>
      </dgm:t>
    </dgm:pt>
    <dgm:pt modelId="{12488422-17C0-4624-9823-11AD5BF67715}" type="pres">
      <dgm:prSet presAssocID="{5297F924-FE1A-4F3B-BE6B-779BD490EB57}" presName="Root" presStyleCnt="0">
        <dgm:presLayoutVars>
          <dgm:dir/>
          <dgm:resizeHandles val="exact"/>
        </dgm:presLayoutVars>
      </dgm:prSet>
      <dgm:spPr/>
    </dgm:pt>
    <dgm:pt modelId="{1BA2ADE8-131D-4681-A849-8452BF770E65}" type="pres">
      <dgm:prSet presAssocID="{059FF3D5-E273-46CC-B84F-D05D2BF4AE50}" presName="Composite" presStyleCnt="0"/>
      <dgm:spPr/>
    </dgm:pt>
    <dgm:pt modelId="{F8193DE2-D300-408D-B2DE-44F2698E63F1}" type="pres">
      <dgm:prSet presAssocID="{059FF3D5-E273-46CC-B84F-D05D2BF4AE5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2192" r="27810" b="3"/>
          <a:stretch/>
        </a:blipFill>
      </dgm:spPr>
      <dgm:extLst>
        <a:ext uri="{E40237B7-FDA0-4F09-8148-C483321AD2D9}">
          <dgm14:cNvPr xmlns:dgm14="http://schemas.microsoft.com/office/drawing/2010/diagram" id="0" name="" descr="Graph with arrows moving up."/>
        </a:ext>
      </dgm:extLst>
    </dgm:pt>
    <dgm:pt modelId="{29BBB1ED-242A-4678-9138-9E8A38F93A26}" type="pres">
      <dgm:prSet presAssocID="{059FF3D5-E273-46CC-B84F-D05D2BF4AE50}" presName="Subtitle" presStyleLbl="revTx" presStyleIdx="0" presStyleCnt="6">
        <dgm:presLayoutVars>
          <dgm:chMax val="0"/>
          <dgm:bulletEnabled/>
        </dgm:presLayoutVars>
      </dgm:prSet>
      <dgm:spPr/>
    </dgm:pt>
    <dgm:pt modelId="{8D6936DA-FBF3-4FEE-947D-40BB7BCA81A7}" type="pres">
      <dgm:prSet presAssocID="{059FF3D5-E273-46CC-B84F-D05D2BF4AE50}" presName="Description" presStyleLbl="revTx" presStyleIdx="1" presStyleCnt="6">
        <dgm:presLayoutVars>
          <dgm:bulletEnabled/>
        </dgm:presLayoutVars>
      </dgm:prSet>
      <dgm:spPr/>
    </dgm:pt>
    <dgm:pt modelId="{6F95AA06-7426-4B3F-AC23-A46C0E37D4F1}" type="pres">
      <dgm:prSet presAssocID="{34394547-E3B3-4042-9F9B-D19FEF408877}" presName="sibTrans" presStyleLbl="sibTrans2D1" presStyleIdx="0" presStyleCnt="0"/>
      <dgm:spPr/>
    </dgm:pt>
    <dgm:pt modelId="{9926DCE7-C1C0-4924-A29A-723B217794CB}" type="pres">
      <dgm:prSet presAssocID="{FD54AD6A-C08E-436F-BB21-C67E0BD6FDBE}" presName="Composite" presStyleCnt="0"/>
      <dgm:spPr/>
    </dgm:pt>
    <dgm:pt modelId="{85813FAE-5430-4823-93FF-CD53F4EE9A34}" type="pres">
      <dgm:prSet presAssocID="{FD54AD6A-C08E-436F-BB21-C67E0BD6FDBE}"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43752" b="4"/>
          <a:stretch/>
        </a:blipFill>
      </dgm:spPr>
      <dgm:extLst>
        <a:ext uri="{E40237B7-FDA0-4F09-8148-C483321AD2D9}">
          <dgm14:cNvPr xmlns:dgm14="http://schemas.microsoft.com/office/drawing/2010/diagram" id="0" name="" descr="digital letters ebook alphabet reading file on screen"/>
        </a:ext>
      </dgm:extLst>
    </dgm:pt>
    <dgm:pt modelId="{C8FC07DF-AF0E-40C5-BD36-6CF3DE6D88F8}" type="pres">
      <dgm:prSet presAssocID="{FD54AD6A-C08E-436F-BB21-C67E0BD6FDBE}" presName="Subtitle" presStyleLbl="revTx" presStyleIdx="2" presStyleCnt="6">
        <dgm:presLayoutVars>
          <dgm:chMax val="0"/>
          <dgm:bulletEnabled/>
        </dgm:presLayoutVars>
      </dgm:prSet>
      <dgm:spPr/>
    </dgm:pt>
    <dgm:pt modelId="{76EBB854-60E3-4CF4-A434-4CB2BD112D72}" type="pres">
      <dgm:prSet presAssocID="{FD54AD6A-C08E-436F-BB21-C67E0BD6FDBE}" presName="Description" presStyleLbl="revTx" presStyleIdx="3" presStyleCnt="6">
        <dgm:presLayoutVars>
          <dgm:bulletEnabled/>
        </dgm:presLayoutVars>
      </dgm:prSet>
      <dgm:spPr/>
    </dgm:pt>
    <dgm:pt modelId="{EA445AE7-EA09-4F15-B841-76E524DE13E8}" type="pres">
      <dgm:prSet presAssocID="{6122BA4F-EF35-4C79-9A2C-F1984DDD1AF2}" presName="sibTrans" presStyleLbl="sibTrans2D1" presStyleIdx="0" presStyleCnt="0"/>
      <dgm:spPr/>
    </dgm:pt>
    <dgm:pt modelId="{1889879E-8EDD-4D4F-B767-1EF382DA1D21}" type="pres">
      <dgm:prSet presAssocID="{25E19032-23C9-40E9-8668-560EB1743C5E}" presName="Composite" presStyleCnt="0"/>
      <dgm:spPr/>
    </dgm:pt>
    <dgm:pt modelId="{C5D65E8A-6C48-4F26-8D66-DD32FE5D7642}" type="pres">
      <dgm:prSet presAssocID="{25E19032-23C9-40E9-8668-560EB1743C5E}"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8704" r="14545" b="-2"/>
          <a:stretch/>
        </a:blipFill>
      </dgm:spPr>
      <dgm:extLst>
        <a:ext uri="{E40237B7-FDA0-4F09-8148-C483321AD2D9}">
          <dgm14:cNvPr xmlns:dgm14="http://schemas.microsoft.com/office/drawing/2010/diagram" id="0" name="" descr="Subliminal message &quot;5G&quot; hidden in binary code."/>
        </a:ext>
      </dgm:extLst>
    </dgm:pt>
    <dgm:pt modelId="{E9608B36-7759-4677-A71F-ECAEF32F0A36}" type="pres">
      <dgm:prSet presAssocID="{25E19032-23C9-40E9-8668-560EB1743C5E}" presName="Subtitle" presStyleLbl="revTx" presStyleIdx="4" presStyleCnt="6">
        <dgm:presLayoutVars>
          <dgm:chMax val="0"/>
          <dgm:bulletEnabled/>
        </dgm:presLayoutVars>
      </dgm:prSet>
      <dgm:spPr/>
    </dgm:pt>
    <dgm:pt modelId="{8A767931-7DA9-43BB-B48A-D72CF5792AB5}" type="pres">
      <dgm:prSet presAssocID="{25E19032-23C9-40E9-8668-560EB1743C5E}" presName="Description" presStyleLbl="revTx" presStyleIdx="5" presStyleCnt="6">
        <dgm:presLayoutVars>
          <dgm:bulletEnabled/>
        </dgm:presLayoutVars>
      </dgm:prSet>
      <dgm:spPr/>
    </dgm:pt>
  </dgm:ptLst>
  <dgm:cxnLst>
    <dgm:cxn modelId="{D3707828-EC17-4B06-8523-A9080C03B1A8}" srcId="{5297F924-FE1A-4F3B-BE6B-779BD490EB57}" destId="{FD54AD6A-C08E-436F-BB21-C67E0BD6FDBE}" srcOrd="1" destOrd="0" parTransId="{6A5D4BDB-23F5-40A9-9DB7-14174A462CBD}" sibTransId="{6122BA4F-EF35-4C79-9A2C-F1984DDD1AF2}"/>
    <dgm:cxn modelId="{52FFB52D-1D9B-4FFF-952B-DD68E44F668F}" type="presOf" srcId="{6122BA4F-EF35-4C79-9A2C-F1984DDD1AF2}" destId="{EA445AE7-EA09-4F15-B841-76E524DE13E8}" srcOrd="0" destOrd="0" presId="urn:microsoft.com/office/officeart/2024/3/layout/verticalVisualTextBlock1"/>
    <dgm:cxn modelId="{60936131-3FA9-49D1-B9D4-594310E5075A}" type="presOf" srcId="{25E19032-23C9-40E9-8668-560EB1743C5E}" destId="{E9608B36-7759-4677-A71F-ECAEF32F0A36}" srcOrd="0" destOrd="0" presId="urn:microsoft.com/office/officeart/2024/3/layout/verticalVisualTextBlock1"/>
    <dgm:cxn modelId="{8578E331-C3D3-48F8-ADA7-20714027684A}" srcId="{5297F924-FE1A-4F3B-BE6B-779BD490EB57}" destId="{059FF3D5-E273-46CC-B84F-D05D2BF4AE50}" srcOrd="0" destOrd="0" parTransId="{CC146292-D28A-4EF0-9E4D-AC80146FEB00}" sibTransId="{34394547-E3B3-4042-9F9B-D19FEF408877}"/>
    <dgm:cxn modelId="{0CEACC32-B9BC-4C4E-928B-79742859B3B1}" type="presOf" srcId="{820B14D2-2FBE-481A-A76C-83A05B539E23}" destId="{76EBB854-60E3-4CF4-A434-4CB2BD112D72}" srcOrd="0" destOrd="0" presId="urn:microsoft.com/office/officeart/2024/3/layout/verticalVisualTextBlock1"/>
    <dgm:cxn modelId="{D94FED36-DDE3-4E15-BEA8-2D900284BDA4}" type="presOf" srcId="{84FBB439-8CFF-4416-95FE-6AE17EAA3331}" destId="{8A767931-7DA9-43BB-B48A-D72CF5792AB5}" srcOrd="0" destOrd="0" presId="urn:microsoft.com/office/officeart/2024/3/layout/verticalVisualTextBlock1"/>
    <dgm:cxn modelId="{4F7C2249-E8B9-497C-9968-C19ED1DBF329}" type="presOf" srcId="{34394547-E3B3-4042-9F9B-D19FEF408877}" destId="{6F95AA06-7426-4B3F-AC23-A46C0E37D4F1}" srcOrd="0" destOrd="0" presId="urn:microsoft.com/office/officeart/2024/3/layout/verticalVisualTextBlock1"/>
    <dgm:cxn modelId="{7172EB4F-D3FA-4935-A298-1FF6DF567777}" srcId="{FD54AD6A-C08E-436F-BB21-C67E0BD6FDBE}" destId="{820B14D2-2FBE-481A-A76C-83A05B539E23}" srcOrd="0" destOrd="0" parTransId="{4CF68C04-65C2-4CB5-B14C-A4EB1389F7B9}" sibTransId="{C70D7508-298F-49C9-9900-354BF11421BB}"/>
    <dgm:cxn modelId="{B75DEC53-F97A-484C-A567-B8F0DB406AFD}" type="presOf" srcId="{059FF3D5-E273-46CC-B84F-D05D2BF4AE50}" destId="{29BBB1ED-242A-4678-9138-9E8A38F93A26}" srcOrd="0" destOrd="0" presId="urn:microsoft.com/office/officeart/2024/3/layout/verticalVisualTextBlock1"/>
    <dgm:cxn modelId="{9B11897C-E86E-4453-A319-DB50FDFB10BB}" srcId="{059FF3D5-E273-46CC-B84F-D05D2BF4AE50}" destId="{335369BE-7E5E-4616-B1DB-71A69D3E6A14}" srcOrd="0" destOrd="0" parTransId="{09C22830-A390-449F-BA38-01943D7D6175}" sibTransId="{C90B675F-916E-4BF1-BBA9-1DE6C105C105}"/>
    <dgm:cxn modelId="{CD523797-1CB2-44C0-8515-B9C5A3F350BF}" type="presOf" srcId="{5297F924-FE1A-4F3B-BE6B-779BD490EB57}" destId="{12488422-17C0-4624-9823-11AD5BF67715}" srcOrd="0" destOrd="0" presId="urn:microsoft.com/office/officeart/2024/3/layout/verticalVisualTextBlock1"/>
    <dgm:cxn modelId="{3D7D29AD-95D7-420B-9DB5-2F9CB1E925A7}" type="presOf" srcId="{FD54AD6A-C08E-436F-BB21-C67E0BD6FDBE}" destId="{C8FC07DF-AF0E-40C5-BD36-6CF3DE6D88F8}" srcOrd="0" destOrd="0" presId="urn:microsoft.com/office/officeart/2024/3/layout/verticalVisualTextBlock1"/>
    <dgm:cxn modelId="{28EADFB5-A0B4-40B8-B443-FBC5C1977478}" srcId="{25E19032-23C9-40E9-8668-560EB1743C5E}" destId="{84FBB439-8CFF-4416-95FE-6AE17EAA3331}" srcOrd="0" destOrd="0" parTransId="{81C5BBAF-D67C-4603-9490-61B6DDE2D526}" sibTransId="{6177F878-9EE7-456B-8438-83621864A2E4}"/>
    <dgm:cxn modelId="{5F7EE4B6-6058-43D8-987F-FEE47A0A8BD7}" type="presOf" srcId="{335369BE-7E5E-4616-B1DB-71A69D3E6A14}" destId="{8D6936DA-FBF3-4FEE-947D-40BB7BCA81A7}" srcOrd="0" destOrd="0" presId="urn:microsoft.com/office/officeart/2024/3/layout/verticalVisualTextBlock1"/>
    <dgm:cxn modelId="{838D0BE5-B971-4B1B-8025-A3D74EA08053}" srcId="{5297F924-FE1A-4F3B-BE6B-779BD490EB57}" destId="{25E19032-23C9-40E9-8668-560EB1743C5E}" srcOrd="2" destOrd="0" parTransId="{FA5E229E-18F4-45AA-A213-2FB121CA3A8E}" sibTransId="{0130BE4F-1701-484D-8F66-AA53867C2F98}"/>
    <dgm:cxn modelId="{3174F7F8-C8BA-492C-B6CF-EE904DACF94C}" type="presParOf" srcId="{12488422-17C0-4624-9823-11AD5BF67715}" destId="{1BA2ADE8-131D-4681-A849-8452BF770E65}" srcOrd="0" destOrd="0" presId="urn:microsoft.com/office/officeart/2024/3/layout/verticalVisualTextBlock1"/>
    <dgm:cxn modelId="{6FA72393-0A64-44E5-98E2-984934223D77}" type="presParOf" srcId="{1BA2ADE8-131D-4681-A849-8452BF770E65}" destId="{F8193DE2-D300-408D-B2DE-44F2698E63F1}" srcOrd="0" destOrd="0" presId="urn:microsoft.com/office/officeart/2024/3/layout/verticalVisualTextBlock1"/>
    <dgm:cxn modelId="{CD8772D7-2FB1-423D-9053-BDBEBCF7DBB6}" type="presParOf" srcId="{1BA2ADE8-131D-4681-A849-8452BF770E65}" destId="{29BBB1ED-242A-4678-9138-9E8A38F93A26}" srcOrd="1" destOrd="0" presId="urn:microsoft.com/office/officeart/2024/3/layout/verticalVisualTextBlock1"/>
    <dgm:cxn modelId="{02F5B1D1-425D-471C-A58B-00E51CCC5E5F}" type="presParOf" srcId="{1BA2ADE8-131D-4681-A849-8452BF770E65}" destId="{8D6936DA-FBF3-4FEE-947D-40BB7BCA81A7}" srcOrd="2" destOrd="0" presId="urn:microsoft.com/office/officeart/2024/3/layout/verticalVisualTextBlock1"/>
    <dgm:cxn modelId="{24272841-679E-4E75-99EA-BA5D9D538874}" type="presParOf" srcId="{12488422-17C0-4624-9823-11AD5BF67715}" destId="{6F95AA06-7426-4B3F-AC23-A46C0E37D4F1}" srcOrd="1" destOrd="0" presId="urn:microsoft.com/office/officeart/2024/3/layout/verticalVisualTextBlock1"/>
    <dgm:cxn modelId="{98DA829D-3600-458B-B66D-208D287B1C1C}" type="presParOf" srcId="{12488422-17C0-4624-9823-11AD5BF67715}" destId="{9926DCE7-C1C0-4924-A29A-723B217794CB}" srcOrd="2" destOrd="0" presId="urn:microsoft.com/office/officeart/2024/3/layout/verticalVisualTextBlock1"/>
    <dgm:cxn modelId="{E362A4BB-17E4-478B-B8B1-3A600FB6A469}" type="presParOf" srcId="{9926DCE7-C1C0-4924-A29A-723B217794CB}" destId="{85813FAE-5430-4823-93FF-CD53F4EE9A34}" srcOrd="0" destOrd="0" presId="urn:microsoft.com/office/officeart/2024/3/layout/verticalVisualTextBlock1"/>
    <dgm:cxn modelId="{C1AF681D-6032-4B75-A274-E6CE24724E47}" type="presParOf" srcId="{9926DCE7-C1C0-4924-A29A-723B217794CB}" destId="{C8FC07DF-AF0E-40C5-BD36-6CF3DE6D88F8}" srcOrd="1" destOrd="0" presId="urn:microsoft.com/office/officeart/2024/3/layout/verticalVisualTextBlock1"/>
    <dgm:cxn modelId="{990A2749-3A5B-4EC2-92C6-959BF3CDC5E4}" type="presParOf" srcId="{9926DCE7-C1C0-4924-A29A-723B217794CB}" destId="{76EBB854-60E3-4CF4-A434-4CB2BD112D72}" srcOrd="2" destOrd="0" presId="urn:microsoft.com/office/officeart/2024/3/layout/verticalVisualTextBlock1"/>
    <dgm:cxn modelId="{934DB4C5-4916-4DB8-81CE-2818696ECB1B}" type="presParOf" srcId="{12488422-17C0-4624-9823-11AD5BF67715}" destId="{EA445AE7-EA09-4F15-B841-76E524DE13E8}" srcOrd="3" destOrd="0" presId="urn:microsoft.com/office/officeart/2024/3/layout/verticalVisualTextBlock1"/>
    <dgm:cxn modelId="{1FAEB0C0-89F8-4370-81D5-94F0D1397521}" type="presParOf" srcId="{12488422-17C0-4624-9823-11AD5BF67715}" destId="{1889879E-8EDD-4D4F-B767-1EF382DA1D21}" srcOrd="4" destOrd="0" presId="urn:microsoft.com/office/officeart/2024/3/layout/verticalVisualTextBlock1"/>
    <dgm:cxn modelId="{5EED6603-E022-4D6D-9F1E-E14094582CB8}" type="presParOf" srcId="{1889879E-8EDD-4D4F-B767-1EF382DA1D21}" destId="{C5D65E8A-6C48-4F26-8D66-DD32FE5D7642}" srcOrd="0" destOrd="0" presId="urn:microsoft.com/office/officeart/2024/3/layout/verticalVisualTextBlock1"/>
    <dgm:cxn modelId="{4DE02991-57F5-45BC-B00F-C0FFA05280F7}" type="presParOf" srcId="{1889879E-8EDD-4D4F-B767-1EF382DA1D21}" destId="{E9608B36-7759-4677-A71F-ECAEF32F0A36}" srcOrd="1" destOrd="0" presId="urn:microsoft.com/office/officeart/2024/3/layout/verticalVisualTextBlock1"/>
    <dgm:cxn modelId="{554F3D6E-110B-4EA2-8A82-8287B9730C47}" type="presParOf" srcId="{1889879E-8EDD-4D4F-B767-1EF382DA1D21}" destId="{8A767931-7DA9-43BB-B48A-D72CF5792AB5}"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93DE2-D300-408D-B2DE-44F2698E63F1}">
      <dsp:nvSpPr>
        <dsp:cNvPr id="0" name=""/>
        <dsp:cNvSpPr/>
      </dsp:nvSpPr>
      <dsp:spPr>
        <a:xfrm>
          <a:off x="0" y="0"/>
          <a:ext cx="1356919" cy="135691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2192" r="27810" b="3"/>
          <a:stretch/>
        </a:blipFill>
        <a:ln>
          <a:noFill/>
        </a:ln>
        <a:effectLst/>
      </dsp:spPr>
      <dsp:style>
        <a:lnRef idx="0">
          <a:scrgbClr r="0" g="0" b="0"/>
        </a:lnRef>
        <a:fillRef idx="3">
          <a:scrgbClr r="0" g="0" b="0"/>
        </a:fillRef>
        <a:effectRef idx="2">
          <a:scrgbClr r="0" g="0" b="0"/>
        </a:effectRef>
        <a:fontRef idx="minor">
          <a:schemeClr val="lt1"/>
        </a:fontRef>
      </dsp:style>
    </dsp:sp>
    <dsp:sp modelId="{29BBB1ED-242A-4678-9138-9E8A38F93A26}">
      <dsp:nvSpPr>
        <dsp:cNvPr id="0" name=""/>
        <dsp:cNvSpPr/>
      </dsp:nvSpPr>
      <dsp:spPr>
        <a:xfrm>
          <a:off x="1536919" y="0"/>
          <a:ext cx="9716748" cy="370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Linear Project History</a:t>
          </a:r>
        </a:p>
      </dsp:txBody>
      <dsp:txXfrm>
        <a:off x="1536919" y="0"/>
        <a:ext cx="9716748" cy="370129"/>
      </dsp:txXfrm>
    </dsp:sp>
    <dsp:sp modelId="{8D6936DA-FBF3-4FEE-947D-40BB7BCA81A7}">
      <dsp:nvSpPr>
        <dsp:cNvPr id="0" name=""/>
        <dsp:cNvSpPr/>
      </dsp:nvSpPr>
      <dsp:spPr>
        <a:xfrm>
          <a:off x="1536919" y="370129"/>
          <a:ext cx="9716748" cy="986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Rebasing integrates commits onto a new base, creating a simplified, linear commit history.</a:t>
          </a:r>
        </a:p>
      </dsp:txBody>
      <dsp:txXfrm>
        <a:off x="1536919" y="370129"/>
        <a:ext cx="9716748" cy="986789"/>
      </dsp:txXfrm>
    </dsp:sp>
    <dsp:sp modelId="{85813FAE-5430-4823-93FF-CD53F4EE9A34}">
      <dsp:nvSpPr>
        <dsp:cNvPr id="0" name=""/>
        <dsp:cNvSpPr/>
      </dsp:nvSpPr>
      <dsp:spPr>
        <a:xfrm>
          <a:off x="0" y="1465473"/>
          <a:ext cx="1356919" cy="135691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43752" b="4"/>
          <a:stretch/>
        </a:blipFill>
        <a:ln>
          <a:noFill/>
        </a:ln>
        <a:effectLst/>
      </dsp:spPr>
      <dsp:style>
        <a:lnRef idx="0">
          <a:scrgbClr r="0" g="0" b="0"/>
        </a:lnRef>
        <a:fillRef idx="3">
          <a:scrgbClr r="0" g="0" b="0"/>
        </a:fillRef>
        <a:effectRef idx="2">
          <a:scrgbClr r="0" g="0" b="0"/>
        </a:effectRef>
        <a:fontRef idx="minor">
          <a:schemeClr val="lt1"/>
        </a:fontRef>
      </dsp:style>
    </dsp:sp>
    <dsp:sp modelId="{C8FC07DF-AF0E-40C5-BD36-6CF3DE6D88F8}">
      <dsp:nvSpPr>
        <dsp:cNvPr id="0" name=""/>
        <dsp:cNvSpPr/>
      </dsp:nvSpPr>
      <dsp:spPr>
        <a:xfrm>
          <a:off x="1536919" y="1465473"/>
          <a:ext cx="9716748" cy="370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Interactive Rebase Features</a:t>
          </a:r>
        </a:p>
      </dsp:txBody>
      <dsp:txXfrm>
        <a:off x="1536919" y="1465473"/>
        <a:ext cx="9716748" cy="370129"/>
      </dsp:txXfrm>
    </dsp:sp>
    <dsp:sp modelId="{76EBB854-60E3-4CF4-A434-4CB2BD112D72}">
      <dsp:nvSpPr>
        <dsp:cNvPr id="0" name=""/>
        <dsp:cNvSpPr/>
      </dsp:nvSpPr>
      <dsp:spPr>
        <a:xfrm>
          <a:off x="1536919" y="1835603"/>
          <a:ext cx="9716748" cy="986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'git rebase' command allows editing, reordering, and squashing commits during the rebase process.</a:t>
          </a:r>
        </a:p>
      </dsp:txBody>
      <dsp:txXfrm>
        <a:off x="1536919" y="1835603"/>
        <a:ext cx="9716748" cy="986789"/>
      </dsp:txXfrm>
    </dsp:sp>
    <dsp:sp modelId="{C5D65E8A-6C48-4F26-8D66-DD32FE5D7642}">
      <dsp:nvSpPr>
        <dsp:cNvPr id="0" name=""/>
        <dsp:cNvSpPr/>
      </dsp:nvSpPr>
      <dsp:spPr>
        <a:xfrm>
          <a:off x="0" y="2930946"/>
          <a:ext cx="1356919" cy="135691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8704" r="14545" b="-2"/>
          <a:stretch/>
        </a:blipFill>
        <a:ln>
          <a:noFill/>
        </a:ln>
        <a:effectLst/>
      </dsp:spPr>
      <dsp:style>
        <a:lnRef idx="0">
          <a:scrgbClr r="0" g="0" b="0"/>
        </a:lnRef>
        <a:fillRef idx="3">
          <a:scrgbClr r="0" g="0" b="0"/>
        </a:fillRef>
        <a:effectRef idx="2">
          <a:scrgbClr r="0" g="0" b="0"/>
        </a:effectRef>
        <a:fontRef idx="minor">
          <a:schemeClr val="lt1"/>
        </a:fontRef>
      </dsp:style>
    </dsp:sp>
    <dsp:sp modelId="{E9608B36-7759-4677-A71F-ECAEF32F0A36}">
      <dsp:nvSpPr>
        <dsp:cNvPr id="0" name=""/>
        <dsp:cNvSpPr/>
      </dsp:nvSpPr>
      <dsp:spPr>
        <a:xfrm>
          <a:off x="1536919" y="2930946"/>
          <a:ext cx="9716748" cy="370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Benefits and Cautions</a:t>
          </a:r>
        </a:p>
      </dsp:txBody>
      <dsp:txXfrm>
        <a:off x="1536919" y="2930946"/>
        <a:ext cx="9716748" cy="370129"/>
      </dsp:txXfrm>
    </dsp:sp>
    <dsp:sp modelId="{8A767931-7DA9-43BB-B48A-D72CF5792AB5}">
      <dsp:nvSpPr>
        <dsp:cNvPr id="0" name=""/>
        <dsp:cNvSpPr/>
      </dsp:nvSpPr>
      <dsp:spPr>
        <a:xfrm>
          <a:off x="1536919" y="3301076"/>
          <a:ext cx="9716748" cy="986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Rebasing keeps histories clean and reduces merge conflicts but should be used carefully to avoid issues.</a:t>
          </a:r>
        </a:p>
      </dsp:txBody>
      <dsp:txXfrm>
        <a:off x="1536919" y="3301076"/>
        <a:ext cx="9716748" cy="986789"/>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26FC0-BAD3-450F-B17F-D9F44E78018C}" type="datetimeFigureOut">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42BA7-FF2A-4CF9-AAB4-819C5857593D}" type="slidenum">
              <a:t>‹#›</a:t>
            </a:fld>
            <a:endParaRPr lang="en-US"/>
          </a:p>
        </p:txBody>
      </p:sp>
    </p:spTree>
    <p:extLst>
      <p:ext uri="{BB962C8B-B14F-4D97-AF65-F5344CB8AC3E}">
        <p14:creationId xmlns:p14="http://schemas.microsoft.com/office/powerpoint/2010/main" val="1457078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0984BF36-CD69-4D28-A2C2-7310321236F9}" type="slidenum">
              <a:t>1</a:t>
            </a:fld>
            <a:endParaRPr lang="en-US"/>
          </a:p>
        </p:txBody>
      </p:sp>
    </p:spTree>
    <p:extLst>
      <p:ext uri="{BB962C8B-B14F-4D97-AF65-F5344CB8AC3E}">
        <p14:creationId xmlns:p14="http://schemas.microsoft.com/office/powerpoint/2010/main" val="3134290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Stashing in Git, Rebasing in Git
</a:t>
            </a:r>
          </a:p>
        </p:txBody>
      </p:sp>
      <p:sp>
        <p:nvSpPr>
          <p:cNvPr id="4" name="Slide Number Placeholder 3"/>
          <p:cNvSpPr>
            <a:spLocks noGrp="1"/>
          </p:cNvSpPr>
          <p:nvPr>
            <p:ph type="sldNum" sz="quarter" idx="5"/>
          </p:nvPr>
        </p:nvSpPr>
        <p:spPr/>
        <p:txBody>
          <a:bodyPr/>
          <a:lstStyle/>
          <a:p>
            <a:fld id="{0984BF36-CD69-4D28-A2C2-7310321236F9}" type="slidenum">
              <a:t>10</a:t>
            </a:fld>
            <a:endParaRPr lang="en-US"/>
          </a:p>
        </p:txBody>
      </p:sp>
    </p:spTree>
    <p:extLst>
      <p:ext uri="{BB962C8B-B14F-4D97-AF65-F5344CB8AC3E}">
        <p14:creationId xmlns:p14="http://schemas.microsoft.com/office/powerpoint/2010/main" val="2955894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Stashing in Git allows developers to temporarily save uncommitted changes without committing them, which is useful when switching branches or performing operations that require a clean working directory. The 'git stash' command stores both staged and unstaged changes, resetting the working directory to the last commit. Developers can later apply or pop the stash to restore changes. Applying keeps the stash in the stack for future use, while popping removes it after restoration. This feature is particularly helpful in maintaining workflow continuity, enabling developers to handle urgent tasks without losing progress on ongoing work.
</a:t>
            </a:r>
          </a:p>
        </p:txBody>
      </p:sp>
      <p:sp>
        <p:nvSpPr>
          <p:cNvPr id="4" name="Slide Number Placeholder 3"/>
          <p:cNvSpPr>
            <a:spLocks noGrp="1"/>
          </p:cNvSpPr>
          <p:nvPr>
            <p:ph type="sldNum" sz="quarter" idx="5"/>
          </p:nvPr>
        </p:nvSpPr>
        <p:spPr/>
        <p:txBody>
          <a:bodyPr/>
          <a:lstStyle/>
          <a:p>
            <a:fld id="{0984BF36-CD69-4D28-A2C2-7310321236F9}" type="slidenum">
              <a:t>11</a:t>
            </a:fld>
            <a:endParaRPr lang="en-US"/>
          </a:p>
        </p:txBody>
      </p:sp>
    </p:spTree>
    <p:extLst>
      <p:ext uri="{BB962C8B-B14F-4D97-AF65-F5344CB8AC3E}">
        <p14:creationId xmlns:p14="http://schemas.microsoft.com/office/powerpoint/2010/main" val="179889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Rebasing is a process of integrating commits from one branch onto another base tip, creating a linear project history. It involves taking all commits from a feature branch and appending them to the commits of the target branch. This simplifies the commit graph, making it easier to trace changes from feature completion back to the start. The 'git rebase' command supports interactive options for editing, reordering, or squashing commits during the process. Rebasing is ideal for maintaining clean histories but should be used cautiously to avoid rewriting shared history. It enhances clarity and reduces merge conflicts in collaborative projects.
</a:t>
            </a:r>
          </a:p>
        </p:txBody>
      </p:sp>
      <p:sp>
        <p:nvSpPr>
          <p:cNvPr id="4" name="Slide Number Placeholder 3"/>
          <p:cNvSpPr>
            <a:spLocks noGrp="1"/>
          </p:cNvSpPr>
          <p:nvPr>
            <p:ph type="sldNum" sz="quarter" idx="5"/>
          </p:nvPr>
        </p:nvSpPr>
        <p:spPr/>
        <p:txBody>
          <a:bodyPr/>
          <a:lstStyle/>
          <a:p>
            <a:fld id="{0984BF36-CD69-4D28-A2C2-7310321236F9}" type="slidenum">
              <a:t>12</a:t>
            </a:fld>
            <a:endParaRPr lang="en-US"/>
          </a:p>
        </p:txBody>
      </p:sp>
    </p:spTree>
    <p:extLst>
      <p:ext uri="{BB962C8B-B14F-4D97-AF65-F5344CB8AC3E}">
        <p14:creationId xmlns:p14="http://schemas.microsoft.com/office/powerpoint/2010/main" val="2731538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Revert, Reset, and Remove, Diff and Status
</a:t>
            </a:r>
          </a:p>
        </p:txBody>
      </p:sp>
      <p:sp>
        <p:nvSpPr>
          <p:cNvPr id="4" name="Slide Number Placeholder 3"/>
          <p:cNvSpPr>
            <a:spLocks noGrp="1"/>
          </p:cNvSpPr>
          <p:nvPr>
            <p:ph type="sldNum" sz="quarter" idx="5"/>
          </p:nvPr>
        </p:nvSpPr>
        <p:spPr/>
        <p:txBody>
          <a:bodyPr/>
          <a:lstStyle/>
          <a:p>
            <a:fld id="{0984BF36-CD69-4D28-A2C2-7310321236F9}" type="slidenum">
              <a:t>13</a:t>
            </a:fld>
            <a:endParaRPr lang="en-US"/>
          </a:p>
        </p:txBody>
      </p:sp>
    </p:spTree>
    <p:extLst>
      <p:ext uri="{BB962C8B-B14F-4D97-AF65-F5344CB8AC3E}">
        <p14:creationId xmlns:p14="http://schemas.microsoft.com/office/powerpoint/2010/main" val="1763346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Git provides several commands to undo changes and inspect repository states. 'git revert' creates a new commit that reverses changes from a specified commit, preserving history. 'git reset' moves the HEAD to a previous commit, with options like --soft, --mixed, and --hard to control the extent of changes discarded. 'git rm' removes files from both the working directory and the staging area, useful for cleaning up unwanted files. These commands enable developers to manage errors, restore previous states, and maintain repository integrity without compromising collaboration.
</a:t>
            </a:r>
          </a:p>
        </p:txBody>
      </p:sp>
      <p:sp>
        <p:nvSpPr>
          <p:cNvPr id="4" name="Slide Number Placeholder 3"/>
          <p:cNvSpPr>
            <a:spLocks noGrp="1"/>
          </p:cNvSpPr>
          <p:nvPr>
            <p:ph type="sldNum" sz="quarter" idx="5"/>
          </p:nvPr>
        </p:nvSpPr>
        <p:spPr/>
        <p:txBody>
          <a:bodyPr/>
          <a:lstStyle/>
          <a:p>
            <a:fld id="{0984BF36-CD69-4D28-A2C2-7310321236F9}" type="slidenum">
              <a:t>14</a:t>
            </a:fld>
            <a:endParaRPr lang="en-US"/>
          </a:p>
        </p:txBody>
      </p:sp>
    </p:spTree>
    <p:extLst>
      <p:ext uri="{BB962C8B-B14F-4D97-AF65-F5344CB8AC3E}">
        <p14:creationId xmlns:p14="http://schemas.microsoft.com/office/powerpoint/2010/main" val="3811326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The 'git diff' command displays differences between various states, such as the working directory, staging area, and commits. It helps developers review changes before committing or merging. Options like --cached and --stat provide flexibility in output. 'git status' shows the current state of the working directory and staging area, indicating tracked, untracked, and modified files. These commands are essential for monitoring progress, identifying pending changes, and ensuring accuracy before executing critical operations.
</a:t>
            </a:r>
          </a:p>
        </p:txBody>
      </p:sp>
      <p:sp>
        <p:nvSpPr>
          <p:cNvPr id="4" name="Slide Number Placeholder 3"/>
          <p:cNvSpPr>
            <a:spLocks noGrp="1"/>
          </p:cNvSpPr>
          <p:nvPr>
            <p:ph type="sldNum" sz="quarter" idx="5"/>
          </p:nvPr>
        </p:nvSpPr>
        <p:spPr/>
        <p:txBody>
          <a:bodyPr/>
          <a:lstStyle/>
          <a:p>
            <a:fld id="{0984BF36-CD69-4D28-A2C2-7310321236F9}" type="slidenum">
              <a:t>15</a:t>
            </a:fld>
            <a:endParaRPr lang="en-US"/>
          </a:p>
        </p:txBody>
      </p:sp>
    </p:spTree>
    <p:extLst>
      <p:ext uri="{BB962C8B-B14F-4D97-AF65-F5344CB8AC3E}">
        <p14:creationId xmlns:p14="http://schemas.microsoft.com/office/powerpoint/2010/main" val="1487999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Key Takeaways, Project Agenda
</a:t>
            </a:r>
          </a:p>
        </p:txBody>
      </p:sp>
      <p:sp>
        <p:nvSpPr>
          <p:cNvPr id="4" name="Slide Number Placeholder 3"/>
          <p:cNvSpPr>
            <a:spLocks noGrp="1"/>
          </p:cNvSpPr>
          <p:nvPr>
            <p:ph type="sldNum" sz="quarter" idx="5"/>
          </p:nvPr>
        </p:nvSpPr>
        <p:spPr/>
        <p:txBody>
          <a:bodyPr/>
          <a:lstStyle/>
          <a:p>
            <a:fld id="{0984BF36-CD69-4D28-A2C2-7310321236F9}" type="slidenum">
              <a:t>16</a:t>
            </a:fld>
            <a:endParaRPr lang="en-US"/>
          </a:p>
        </p:txBody>
      </p:sp>
    </p:spTree>
    <p:extLst>
      <p:ext uri="{BB962C8B-B14F-4D97-AF65-F5344CB8AC3E}">
        <p14:creationId xmlns:p14="http://schemas.microsoft.com/office/powerpoint/2010/main" val="1422709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Advanced Git operations such as issue tracking, upstream management, tagging, stashing, rebasing, and undoing changes are vital for efficient version control and collaboration. These techniques help maintain clean histories, manage workflows, and ensure project stability. Understanding and applying these concepts empowers developers to handle complex scenarios, resolve conflicts, and deliver high-quality software.
</a:t>
            </a:r>
          </a:p>
        </p:txBody>
      </p:sp>
      <p:sp>
        <p:nvSpPr>
          <p:cNvPr id="4" name="Slide Number Placeholder 3"/>
          <p:cNvSpPr>
            <a:spLocks noGrp="1"/>
          </p:cNvSpPr>
          <p:nvPr>
            <p:ph type="sldNum" sz="quarter" idx="5"/>
          </p:nvPr>
        </p:nvSpPr>
        <p:spPr/>
        <p:txBody>
          <a:bodyPr/>
          <a:lstStyle/>
          <a:p>
            <a:fld id="{0984BF36-CD69-4D28-A2C2-7310321236F9}" type="slidenum">
              <a:t>17</a:t>
            </a:fld>
            <a:endParaRPr lang="en-US"/>
          </a:p>
        </p:txBody>
      </p:sp>
    </p:spTree>
    <p:extLst>
      <p:ext uri="{BB962C8B-B14F-4D97-AF65-F5344CB8AC3E}">
        <p14:creationId xmlns:p14="http://schemas.microsoft.com/office/powerpoint/2010/main" val="2443810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The project involves executing advanced Git operations on a repository named Codex. Tasks include creating a new repository, adding tags, creating branches, reverting commits, rebasing branches, and removing files from the index. These exercises aim to reinforce theoretical knowledge through practical implementation, enhancing proficiency in Git workflows and collaboration strategies.
</a:t>
            </a:r>
          </a:p>
        </p:txBody>
      </p:sp>
      <p:sp>
        <p:nvSpPr>
          <p:cNvPr id="4" name="Slide Number Placeholder 3"/>
          <p:cNvSpPr>
            <a:spLocks noGrp="1"/>
          </p:cNvSpPr>
          <p:nvPr>
            <p:ph type="sldNum" sz="quarter" idx="5"/>
          </p:nvPr>
        </p:nvSpPr>
        <p:spPr/>
        <p:txBody>
          <a:bodyPr/>
          <a:lstStyle/>
          <a:p>
            <a:fld id="{0984BF36-CD69-4D28-A2C2-7310321236F9}" type="slidenum">
              <a:t>18</a:t>
            </a:fld>
            <a:endParaRPr lang="en-US"/>
          </a:p>
        </p:txBody>
      </p:sp>
    </p:spTree>
    <p:extLst>
      <p:ext uri="{BB962C8B-B14F-4D97-AF65-F5344CB8AC3E}">
        <p14:creationId xmlns:p14="http://schemas.microsoft.com/office/powerpoint/2010/main" val="70847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Learning Objectives
</a:t>
            </a:r>
          </a:p>
        </p:txBody>
      </p:sp>
      <p:sp>
        <p:nvSpPr>
          <p:cNvPr id="4" name="Slide Number Placeholder 3"/>
          <p:cNvSpPr>
            <a:spLocks noGrp="1"/>
          </p:cNvSpPr>
          <p:nvPr>
            <p:ph type="sldNum" sz="quarter" idx="5"/>
          </p:nvPr>
        </p:nvSpPr>
        <p:spPr/>
        <p:txBody>
          <a:bodyPr/>
          <a:lstStyle/>
          <a:p>
            <a:fld id="{0984BF36-CD69-4D28-A2C2-7310321236F9}" type="slidenum">
              <a:t>2</a:t>
            </a:fld>
            <a:endParaRPr lang="en-US"/>
          </a:p>
        </p:txBody>
      </p:sp>
    </p:spTree>
    <p:extLst>
      <p:ext uri="{BB962C8B-B14F-4D97-AF65-F5344CB8AC3E}">
        <p14:creationId xmlns:p14="http://schemas.microsoft.com/office/powerpoint/2010/main" val="2020879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By the end of this lesson, learners will be equipped with advanced Git skills that enhance collaboration and version control. The objectives include creating and tracking issues in GitHub to prioritize and manage tasks efficiently, setting up upstream connections to synchronize local and remote repositories, and understanding how to create and delete tags for deployment and rollback processes. Additionally, learners will master stashing and rebasing techniques to handle complex workflows and maintain clean commit histories. These objectives aim to provide practical knowledge for real-world scenarios, ensuring developers can manage repositories effectively, resolve conflicts, and maintain project integrity. Each concept will be reinforced through assisted practice exercises, enabling hands-on experience with Git commands and workflows.
</a:t>
            </a:r>
          </a:p>
        </p:txBody>
      </p:sp>
      <p:sp>
        <p:nvSpPr>
          <p:cNvPr id="4" name="Slide Number Placeholder 3"/>
          <p:cNvSpPr>
            <a:spLocks noGrp="1"/>
          </p:cNvSpPr>
          <p:nvPr>
            <p:ph type="sldNum" sz="quarter" idx="5"/>
          </p:nvPr>
        </p:nvSpPr>
        <p:spPr/>
        <p:txBody>
          <a:bodyPr/>
          <a:lstStyle/>
          <a:p>
            <a:fld id="{0984BF36-CD69-4D28-A2C2-7310321236F9}" type="slidenum">
              <a:t>3</a:t>
            </a:fld>
            <a:endParaRPr lang="en-US"/>
          </a:p>
        </p:txBody>
      </p:sp>
    </p:spTree>
    <p:extLst>
      <p:ext uri="{BB962C8B-B14F-4D97-AF65-F5344CB8AC3E}">
        <p14:creationId xmlns:p14="http://schemas.microsoft.com/office/powerpoint/2010/main" val="1131262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Issue Tracking in GitHub, Upstream and Downstream
</a:t>
            </a:r>
          </a:p>
        </p:txBody>
      </p:sp>
      <p:sp>
        <p:nvSpPr>
          <p:cNvPr id="4" name="Slide Number Placeholder 3"/>
          <p:cNvSpPr>
            <a:spLocks noGrp="1"/>
          </p:cNvSpPr>
          <p:nvPr>
            <p:ph type="sldNum" sz="quarter" idx="5"/>
          </p:nvPr>
        </p:nvSpPr>
        <p:spPr/>
        <p:txBody>
          <a:bodyPr/>
          <a:lstStyle/>
          <a:p>
            <a:fld id="{0984BF36-CD69-4D28-A2C2-7310321236F9}" type="slidenum">
              <a:t>4</a:t>
            </a:fld>
            <a:endParaRPr lang="en-US"/>
          </a:p>
        </p:txBody>
      </p:sp>
    </p:spTree>
    <p:extLst>
      <p:ext uri="{BB962C8B-B14F-4D97-AF65-F5344CB8AC3E}">
        <p14:creationId xmlns:p14="http://schemas.microsoft.com/office/powerpoint/2010/main" val="2409902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Issue tracking in GitHub is a fundamental feature that helps teams plan, discuss, and monitor tasks, bugs, and enhancements. Users can create issues for bug reports, feature requests, or task discussions through multiple methods, such as directly from the repository, using GitHub CLI, or even from comments and code snippets. Tracking issues involves assigning them to team members, labeling them by priority or type, and grouping them under milestones to monitor progress toward goals. GitHub Projects provide a visual representation of workflows, enabling teams to organize tasks effectively. Communication within issues ensures transparency and collaboration, making it easier to resolve problems and implement improvements. This structured approach to issue management enhances productivity and accountability in software development projects.
</a:t>
            </a:r>
          </a:p>
        </p:txBody>
      </p:sp>
      <p:sp>
        <p:nvSpPr>
          <p:cNvPr id="4" name="Slide Number Placeholder 3"/>
          <p:cNvSpPr>
            <a:spLocks noGrp="1"/>
          </p:cNvSpPr>
          <p:nvPr>
            <p:ph type="sldNum" sz="quarter" idx="5"/>
          </p:nvPr>
        </p:nvSpPr>
        <p:spPr/>
        <p:txBody>
          <a:bodyPr/>
          <a:lstStyle/>
          <a:p>
            <a:fld id="{0984BF36-CD69-4D28-A2C2-7310321236F9}" type="slidenum">
              <a:t>5</a:t>
            </a:fld>
            <a:endParaRPr lang="en-US"/>
          </a:p>
        </p:txBody>
      </p:sp>
    </p:spTree>
    <p:extLst>
      <p:ext uri="{BB962C8B-B14F-4D97-AF65-F5344CB8AC3E}">
        <p14:creationId xmlns:p14="http://schemas.microsoft.com/office/powerpoint/2010/main" val="3858241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In Git, upstream and downstream concepts define the direction of data flow between repositories. The upstream repository typically refers to the original source, such as the main project repository or the one from which a fork was created. Downstream repositories include local clones or forks where developers make changes. Synchronization between these repositories is crucial for maintaining consistency. Changes flow from upstream to downstream when pulling updates, while contributions move from downstream to upstream through pushes or pull requests. Setting up an upstream remote ensures that developers can fetch updates from the original repository, reducing conflicts and keeping forks aligned with the main project. Understanding these concepts is essential for collaborative development and maintaining a clean workflow.
</a:t>
            </a:r>
          </a:p>
        </p:txBody>
      </p:sp>
      <p:sp>
        <p:nvSpPr>
          <p:cNvPr id="4" name="Slide Number Placeholder 3"/>
          <p:cNvSpPr>
            <a:spLocks noGrp="1"/>
          </p:cNvSpPr>
          <p:nvPr>
            <p:ph type="sldNum" sz="quarter" idx="5"/>
          </p:nvPr>
        </p:nvSpPr>
        <p:spPr/>
        <p:txBody>
          <a:bodyPr/>
          <a:lstStyle/>
          <a:p>
            <a:fld id="{0984BF36-CD69-4D28-A2C2-7310321236F9}" type="slidenum">
              <a:t>6</a:t>
            </a:fld>
            <a:endParaRPr lang="en-US"/>
          </a:p>
        </p:txBody>
      </p:sp>
    </p:spTree>
    <p:extLst>
      <p:ext uri="{BB962C8B-B14F-4D97-AF65-F5344CB8AC3E}">
        <p14:creationId xmlns:p14="http://schemas.microsoft.com/office/powerpoint/2010/main" val="2361654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Types and Operations of Git Tags, Branching vs Tagging
</a:t>
            </a:r>
          </a:p>
        </p:txBody>
      </p:sp>
      <p:sp>
        <p:nvSpPr>
          <p:cNvPr id="4" name="Slide Number Placeholder 3"/>
          <p:cNvSpPr>
            <a:spLocks noGrp="1"/>
          </p:cNvSpPr>
          <p:nvPr>
            <p:ph type="sldNum" sz="quarter" idx="5"/>
          </p:nvPr>
        </p:nvSpPr>
        <p:spPr/>
        <p:txBody>
          <a:bodyPr/>
          <a:lstStyle/>
          <a:p>
            <a:fld id="{0984BF36-CD69-4D28-A2C2-7310321236F9}" type="slidenum">
              <a:t>7</a:t>
            </a:fld>
            <a:endParaRPr lang="en-US"/>
          </a:p>
        </p:txBody>
      </p:sp>
    </p:spTree>
    <p:extLst>
      <p:ext uri="{BB962C8B-B14F-4D97-AF65-F5344CB8AC3E}">
        <p14:creationId xmlns:p14="http://schemas.microsoft.com/office/powerpoint/2010/main" val="4005869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Git tags serve as markers within the commit history, often used to denote releases or significant milestones. There are two types of tags: lightweight and annotated. Lightweight tags are simple pointers to commits without additional metadata, while annotated tags include details such as the tagger’s name, email, date, and an optional message. Tag operations include creating tags using the 'git tag' command, listing existing tags, pushing tags to remote repositories for shared visibility, and deleting tags when they are no longer needed. Tags are crucial for version control, enabling developers to identify stable points in the project history for deployment or rollback purposes. Proper use of tags ensures clarity and traceability in software releases.
</a:t>
            </a:r>
          </a:p>
        </p:txBody>
      </p:sp>
      <p:sp>
        <p:nvSpPr>
          <p:cNvPr id="4" name="Slide Number Placeholder 3"/>
          <p:cNvSpPr>
            <a:spLocks noGrp="1"/>
          </p:cNvSpPr>
          <p:nvPr>
            <p:ph type="sldNum" sz="quarter" idx="5"/>
          </p:nvPr>
        </p:nvSpPr>
        <p:spPr/>
        <p:txBody>
          <a:bodyPr/>
          <a:lstStyle/>
          <a:p>
            <a:fld id="{0984BF36-CD69-4D28-A2C2-7310321236F9}" type="slidenum">
              <a:t>8</a:t>
            </a:fld>
            <a:endParaRPr lang="en-US"/>
          </a:p>
        </p:txBody>
      </p:sp>
    </p:spTree>
    <p:extLst>
      <p:ext uri="{BB962C8B-B14F-4D97-AF65-F5344CB8AC3E}">
        <p14:creationId xmlns:p14="http://schemas.microsoft.com/office/powerpoint/2010/main" val="85818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https://dell-my.sharepoint.com/personal/prakash_hikkanagutti_dell_com/Documents/Microsoft%20Copilot%20Chat%20Files/Lesson_03_Exploring_Advanced_Concepts_in_Git.pdf
Branching and tagging in Git serve different purposes. Branches are dynamic pointers that allow parallel development, enabling teams to work on features or fixes independently. They evolve as new commits are added, supporting iterative development. Tags, on the other hand, are static references to specific commits, typically used to mark release points or significant milestones. While branches facilitate ongoing work, tags provide historical checkpoints for versioning. For example, a feature branch might be created to develop a new functionality, whereas a tag would mark a commit as a stable release version. Understanding these distinctions helps developers manage workflows effectively and maintain a clear project history.
</a:t>
            </a:r>
          </a:p>
        </p:txBody>
      </p:sp>
      <p:sp>
        <p:nvSpPr>
          <p:cNvPr id="4" name="Slide Number Placeholder 3"/>
          <p:cNvSpPr>
            <a:spLocks noGrp="1"/>
          </p:cNvSpPr>
          <p:nvPr>
            <p:ph type="sldNum" sz="quarter" idx="5"/>
          </p:nvPr>
        </p:nvSpPr>
        <p:spPr/>
        <p:txBody>
          <a:bodyPr/>
          <a:lstStyle/>
          <a:p>
            <a:fld id="{0984BF36-CD69-4D28-A2C2-7310321236F9}" type="slidenum">
              <a:t>9</a:t>
            </a:fld>
            <a:endParaRPr lang="en-US"/>
          </a:p>
        </p:txBody>
      </p:sp>
    </p:spTree>
    <p:extLst>
      <p:ext uri="{BB962C8B-B14F-4D97-AF65-F5344CB8AC3E}">
        <p14:creationId xmlns:p14="http://schemas.microsoft.com/office/powerpoint/2010/main" val="762560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with Pictur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DF58-285B-E151-006A-D88C36BBB753}"/>
              </a:ext>
            </a:extLst>
          </p:cNvPr>
          <p:cNvSpPr>
            <a:spLocks noGrp="1"/>
          </p:cNvSpPr>
          <p:nvPr>
            <p:ph type="ctrTitle"/>
          </p:nvPr>
        </p:nvSpPr>
        <p:spPr>
          <a:xfrm>
            <a:off x="320039" y="1033272"/>
            <a:ext cx="5892073" cy="3895344"/>
          </a:xfrm>
        </p:spPr>
        <p:txBody>
          <a:bodyPr vert="horz" lIns="91440" tIns="45720" rIns="91440" bIns="45720" rtlCol="0" anchor="t">
            <a:normAutofit/>
          </a:bodyPr>
          <a:lstStyle>
            <a:lvl1pPr>
              <a:defRPr lang="en-US" sz="8000" dirty="0">
                <a:solidFill>
                  <a:schemeClr val="tx2"/>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F9206861-2B51-5BD1-EB7B-C21E31ED4CF6}"/>
              </a:ext>
            </a:extLst>
          </p:cNvPr>
          <p:cNvSpPr>
            <a:spLocks noGrp="1"/>
          </p:cNvSpPr>
          <p:nvPr>
            <p:ph type="subTitle" idx="1"/>
          </p:nvPr>
        </p:nvSpPr>
        <p:spPr>
          <a:xfrm>
            <a:off x="320040" y="5733288"/>
            <a:ext cx="5892071" cy="795528"/>
          </a:xfrm>
        </p:spPr>
        <p:txBody>
          <a:bodyPr vert="horz" lIns="91440" tIns="45720" rIns="91440" bIns="45720" rtlCol="0" anchor="ctr">
            <a:normAutofit/>
          </a:bodyPr>
          <a:lstStyle>
            <a:lvl1pPr marL="0" indent="0">
              <a:buNone/>
              <a:defRPr lang="en-US"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822DDD77-F8A9-7EC7-8615-6A38937CE728}"/>
              </a:ext>
            </a:extLst>
          </p:cNvPr>
          <p:cNvSpPr>
            <a:spLocks noGrp="1"/>
          </p:cNvSpPr>
          <p:nvPr>
            <p:ph type="ftr" sz="quarter" idx="11"/>
          </p:nvPr>
        </p:nvSpPr>
        <p:spPr/>
        <p:txBody>
          <a:bodyPr/>
          <a:lstStyle>
            <a:lvl1pPr>
              <a:defRPr>
                <a:solidFill>
                  <a:schemeClr val="tx2"/>
                </a:solidFill>
              </a:defRPr>
            </a:lvl1pPr>
          </a:lstStyle>
          <a:p>
            <a:r>
              <a:rPr lang="en-US" dirty="0"/>
              <a:t>Footer Text</a:t>
            </a:r>
          </a:p>
        </p:txBody>
      </p:sp>
      <p:sp>
        <p:nvSpPr>
          <p:cNvPr id="11" name="Picture Placeholder 10">
            <a:extLst>
              <a:ext uri="{FF2B5EF4-FFF2-40B4-BE49-F238E27FC236}">
                <a16:creationId xmlns:a16="http://schemas.microsoft.com/office/drawing/2014/main" id="{1F08B46D-341A-2502-FE91-2C5EF771037B}"/>
              </a:ext>
            </a:extLst>
          </p:cNvPr>
          <p:cNvSpPr>
            <a:spLocks noGrp="1"/>
          </p:cNvSpPr>
          <p:nvPr>
            <p:ph type="pic" sz="quarter" idx="13" hasCustomPrompt="1"/>
          </p:nvPr>
        </p:nvSpPr>
        <p:spPr>
          <a:xfrm>
            <a:off x="6931152" y="793817"/>
            <a:ext cx="5260848" cy="6064181"/>
          </a:xfrm>
          <a:blipFill>
            <a:blip r:embed="rId2">
              <a:alphaModFix amt="80000"/>
            </a:blip>
            <a:stretch>
              <a:fillRect/>
            </a:stretch>
          </a:blipFill>
        </p:spPr>
        <p:txBody>
          <a:bodyPr/>
          <a:lstStyle>
            <a:lvl1pPr marL="0" indent="0">
              <a:buNone/>
              <a:defRPr/>
            </a:lvl1pPr>
          </a:lstStyle>
          <a:p>
            <a:r>
              <a:rPr lang="en-US" dirty="0"/>
              <a:t> </a:t>
            </a:r>
          </a:p>
        </p:txBody>
      </p:sp>
      <p:sp>
        <p:nvSpPr>
          <p:cNvPr id="4" name="Date Placeholder 3">
            <a:extLst>
              <a:ext uri="{FF2B5EF4-FFF2-40B4-BE49-F238E27FC236}">
                <a16:creationId xmlns:a16="http://schemas.microsoft.com/office/drawing/2014/main" id="{098AB215-86A6-6EC5-BC27-7962FA84A1AE}"/>
              </a:ext>
            </a:extLst>
          </p:cNvPr>
          <p:cNvSpPr>
            <a:spLocks noGrp="1"/>
          </p:cNvSpPr>
          <p:nvPr>
            <p:ph type="dt" sz="half" idx="10"/>
          </p:nvPr>
        </p:nvSpPr>
        <p:spPr>
          <a:xfrm>
            <a:off x="6938587" y="207982"/>
            <a:ext cx="2662798" cy="413360"/>
          </a:xfrm>
        </p:spPr>
        <p:txBody>
          <a:bodyPr/>
          <a:lstStyle>
            <a:lvl1pPr>
              <a:defRPr>
                <a:solidFill>
                  <a:schemeClr val="tx2"/>
                </a:solidFill>
              </a:defRPr>
            </a:lvl1pPr>
          </a:lstStyle>
          <a:p>
            <a:fld id="{BBB8170F-0370-4A38-8BF3-83D69476AE62}" type="datetime1">
              <a:rPr lang="en-US" smtClean="0"/>
              <a:t>12/8/2025</a:t>
            </a:fld>
            <a:endParaRPr lang="en-US" dirty="0"/>
          </a:p>
        </p:txBody>
      </p:sp>
      <p:sp>
        <p:nvSpPr>
          <p:cNvPr id="6" name="Slide Number Placeholder 5">
            <a:extLst>
              <a:ext uri="{FF2B5EF4-FFF2-40B4-BE49-F238E27FC236}">
                <a16:creationId xmlns:a16="http://schemas.microsoft.com/office/drawing/2014/main" id="{4360CECF-E526-1422-4780-123B6B1E96C9}"/>
              </a:ext>
            </a:extLst>
          </p:cNvPr>
          <p:cNvSpPr>
            <a:spLocks noGrp="1"/>
          </p:cNvSpPr>
          <p:nvPr>
            <p:ph type="sldNum" sz="quarter" idx="12"/>
          </p:nvPr>
        </p:nvSpPr>
        <p:spPr/>
        <p:txBody>
          <a:bodyPr/>
          <a:lstStyle>
            <a:lvl1pPr>
              <a:defRPr>
                <a:solidFill>
                  <a:schemeClr val="tx2"/>
                </a:solidFill>
              </a:defRPr>
            </a:lvl1pPr>
          </a:lstStyle>
          <a:p>
            <a:fld id="{753D0FD4-819D-4187-8797-C35567B41C78}" type="slidenum">
              <a:rPr lang="en-US" smtClean="0"/>
              <a:t>‹#›</a:t>
            </a:fld>
            <a:endParaRPr lang="en-US"/>
          </a:p>
        </p:txBody>
      </p:sp>
      <p:cxnSp>
        <p:nvCxnSpPr>
          <p:cNvPr id="9" name="Straight Connector 8">
            <a:extLst>
              <a:ext uri="{FF2B5EF4-FFF2-40B4-BE49-F238E27FC236}">
                <a16:creationId xmlns:a16="http://schemas.microsoft.com/office/drawing/2014/main" id="{CF2C2C7B-6B47-4A5B-B24C-B316964ABE62}"/>
              </a:ext>
            </a:extLst>
          </p:cNvPr>
          <p:cNvCxnSpPr>
            <a:cxnSpLocks/>
          </p:cNvCxnSpPr>
          <p:nvPr/>
        </p:nvCxnSpPr>
        <p:spPr>
          <a:xfrm flipV="1">
            <a:off x="6929823" y="789558"/>
            <a:ext cx="0" cy="606844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F32355F-80FD-3956-F8D4-9DF4073D0E2E}"/>
              </a:ext>
            </a:extLst>
          </p:cNvPr>
          <p:cNvCxnSpPr>
            <a:cxnSpLocks/>
          </p:cNvCxnSpPr>
          <p:nvPr/>
        </p:nvCxnSpPr>
        <p:spPr>
          <a:xfrm>
            <a:off x="0" y="5420250"/>
            <a:ext cx="6929823"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D4DD8B2-0D73-EB9B-9708-67DF28E40F96}"/>
              </a:ext>
            </a:extLst>
          </p:cNvPr>
          <p:cNvCxnSpPr>
            <a:cxnSpLocks/>
          </p:cNvCxnSpPr>
          <p:nvPr/>
        </p:nvCxnSpPr>
        <p:spPr>
          <a:xfrm>
            <a:off x="0" y="791907"/>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318326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rgbClr val="C8350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7CE2-4402-942B-FD26-6E29BDAB9B47}"/>
              </a:ext>
            </a:extLst>
          </p:cNvPr>
          <p:cNvSpPr>
            <a:spLocks noGrp="1"/>
          </p:cNvSpPr>
          <p:nvPr>
            <p:ph type="title"/>
          </p:nvPr>
        </p:nvSpPr>
        <p:spPr>
          <a:xfrm>
            <a:off x="64008" y="1435608"/>
            <a:ext cx="11594592" cy="5559552"/>
          </a:xfrm>
        </p:spPr>
        <p:txBody>
          <a:bodyPr anchor="b">
            <a:normAutofit/>
          </a:bodyPr>
          <a:lstStyle>
            <a:lvl1pPr>
              <a:lnSpc>
                <a:spcPct val="67000"/>
              </a:lnSpc>
              <a:defRPr sz="14800">
                <a:solidFill>
                  <a:schemeClr val="tx2"/>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EC3F3D2-CADD-A94F-6739-CCCDA6C6FA8C}"/>
              </a:ext>
            </a:extLst>
          </p:cNvPr>
          <p:cNvSpPr>
            <a:spLocks noGrp="1"/>
          </p:cNvSpPr>
          <p:nvPr>
            <p:ph type="ftr" sz="quarter" idx="11"/>
          </p:nvPr>
        </p:nvSpPr>
        <p:spPr/>
        <p:txBody>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40CC541E-3AF5-9564-CE04-E4B86459DBE0}"/>
              </a:ext>
            </a:extLst>
          </p:cNvPr>
          <p:cNvSpPr>
            <a:spLocks noGrp="1"/>
          </p:cNvSpPr>
          <p:nvPr>
            <p:ph type="dt" sz="half" idx="10"/>
          </p:nvPr>
        </p:nvSpPr>
        <p:spPr/>
        <p:txBody>
          <a:bodyPr/>
          <a:lstStyle>
            <a:lvl1pPr>
              <a:defRPr>
                <a:solidFill>
                  <a:schemeClr val="tx2"/>
                </a:solidFill>
              </a:defRPr>
            </a:lvl1pPr>
          </a:lstStyle>
          <a:p>
            <a:fld id="{CE994A23-0EFF-404D-A2C5-6B54939039AD}" type="datetime1">
              <a:rPr lang="en-US" smtClean="0"/>
              <a:t>12/8/2025</a:t>
            </a:fld>
            <a:endParaRPr lang="en-US"/>
          </a:p>
        </p:txBody>
      </p:sp>
      <p:sp>
        <p:nvSpPr>
          <p:cNvPr id="6" name="Slide Number Placeholder 5">
            <a:extLst>
              <a:ext uri="{FF2B5EF4-FFF2-40B4-BE49-F238E27FC236}">
                <a16:creationId xmlns:a16="http://schemas.microsoft.com/office/drawing/2014/main" id="{C3C772A7-7F28-0EB0-D243-BCC6917DADA2}"/>
              </a:ext>
            </a:extLst>
          </p:cNvPr>
          <p:cNvSpPr>
            <a:spLocks noGrp="1"/>
          </p:cNvSpPr>
          <p:nvPr>
            <p:ph type="sldNum" sz="quarter" idx="12"/>
          </p:nvPr>
        </p:nvSpPr>
        <p:spPr/>
        <p:txBody>
          <a:bodyPr/>
          <a:lstStyle>
            <a:lvl1pPr>
              <a:defRPr>
                <a:solidFill>
                  <a:schemeClr val="tx2"/>
                </a:solidFill>
              </a:defRPr>
            </a:lvl1pPr>
          </a:lstStyle>
          <a:p>
            <a:fld id="{753D0FD4-819D-4187-8797-C35567B41C78}" type="slidenum">
              <a:rPr lang="en-US" smtClean="0"/>
              <a:t>‹#›</a:t>
            </a:fld>
            <a:endParaRPr lang="en-US"/>
          </a:p>
        </p:txBody>
      </p:sp>
      <p:cxnSp>
        <p:nvCxnSpPr>
          <p:cNvPr id="8" name="Straight Connector 7">
            <a:extLst>
              <a:ext uri="{FF2B5EF4-FFF2-40B4-BE49-F238E27FC236}">
                <a16:creationId xmlns:a16="http://schemas.microsoft.com/office/drawing/2014/main" id="{7F716D65-B11C-E9B7-66BF-88E72C5DCEBA}"/>
              </a:ext>
            </a:extLst>
          </p:cNvPr>
          <p:cNvCxnSpPr>
            <a:cxnSpLocks/>
          </p:cNvCxnSpPr>
          <p:nvPr/>
        </p:nvCxnSpPr>
        <p:spPr>
          <a:xfrm>
            <a:off x="0" y="783822"/>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505851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Header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77CE2-4402-942B-FD26-6E29BDAB9B47}"/>
              </a:ext>
            </a:extLst>
          </p:cNvPr>
          <p:cNvSpPr>
            <a:spLocks noGrp="1"/>
          </p:cNvSpPr>
          <p:nvPr>
            <p:ph type="title"/>
          </p:nvPr>
        </p:nvSpPr>
        <p:spPr>
          <a:xfrm>
            <a:off x="64008" y="1435608"/>
            <a:ext cx="11594592" cy="5559552"/>
          </a:xfrm>
        </p:spPr>
        <p:txBody>
          <a:bodyPr anchor="b">
            <a:normAutofit/>
          </a:bodyPr>
          <a:lstStyle>
            <a:lvl1pPr>
              <a:lnSpc>
                <a:spcPct val="67000"/>
              </a:lnSpc>
              <a:defRPr sz="14800">
                <a:solidFill>
                  <a:schemeClr val="accent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EC3F3D2-CADD-A94F-6739-CCCDA6C6FA8C}"/>
              </a:ext>
            </a:extLst>
          </p:cNvPr>
          <p:cNvSpPr>
            <a:spLocks noGrp="1"/>
          </p:cNvSpPr>
          <p:nvPr>
            <p:ph type="ftr" sz="quarter" idx="11"/>
          </p:nvPr>
        </p:nvSpPr>
        <p:spPr/>
        <p:txBody>
          <a:bodyPr/>
          <a:lstStyle>
            <a:lvl1pPr>
              <a:defRPr>
                <a:solidFill>
                  <a:schemeClr val="accent1"/>
                </a:solidFill>
              </a:defRPr>
            </a:lvl1pPr>
          </a:lstStyle>
          <a:p>
            <a:r>
              <a:rPr lang="en-US" dirty="0"/>
              <a:t>Footer Text</a:t>
            </a:r>
          </a:p>
        </p:txBody>
      </p:sp>
      <p:sp>
        <p:nvSpPr>
          <p:cNvPr id="4" name="Date Placeholder 3">
            <a:extLst>
              <a:ext uri="{FF2B5EF4-FFF2-40B4-BE49-F238E27FC236}">
                <a16:creationId xmlns:a16="http://schemas.microsoft.com/office/drawing/2014/main" id="{40CC541E-3AF5-9564-CE04-E4B86459DBE0}"/>
              </a:ext>
            </a:extLst>
          </p:cNvPr>
          <p:cNvSpPr>
            <a:spLocks noGrp="1"/>
          </p:cNvSpPr>
          <p:nvPr>
            <p:ph type="dt" sz="half" idx="10"/>
          </p:nvPr>
        </p:nvSpPr>
        <p:spPr/>
        <p:txBody>
          <a:bodyPr/>
          <a:lstStyle>
            <a:lvl1pPr>
              <a:defRPr>
                <a:solidFill>
                  <a:schemeClr val="accent1"/>
                </a:solidFill>
              </a:defRPr>
            </a:lvl1pPr>
          </a:lstStyle>
          <a:p>
            <a:fld id="{4B393500-FDAE-4B7A-8E90-4B7ED0649363}" type="datetime1">
              <a:rPr lang="en-US" smtClean="0"/>
              <a:t>12/8/2025</a:t>
            </a:fld>
            <a:endParaRPr lang="en-US"/>
          </a:p>
        </p:txBody>
      </p:sp>
      <p:sp>
        <p:nvSpPr>
          <p:cNvPr id="6" name="Slide Number Placeholder 5">
            <a:extLst>
              <a:ext uri="{FF2B5EF4-FFF2-40B4-BE49-F238E27FC236}">
                <a16:creationId xmlns:a16="http://schemas.microsoft.com/office/drawing/2014/main" id="{C3C772A7-7F28-0EB0-D243-BCC6917DADA2}"/>
              </a:ext>
            </a:extLst>
          </p:cNvPr>
          <p:cNvSpPr>
            <a:spLocks noGrp="1"/>
          </p:cNvSpPr>
          <p:nvPr>
            <p:ph type="sldNum" sz="quarter" idx="12"/>
          </p:nvPr>
        </p:nvSpPr>
        <p:spPr/>
        <p:txBody>
          <a:bodyPr/>
          <a:lstStyle>
            <a:lvl1pPr>
              <a:defRPr>
                <a:solidFill>
                  <a:schemeClr val="accent1"/>
                </a:solidFill>
              </a:defRPr>
            </a:lvl1pPr>
          </a:lstStyle>
          <a:p>
            <a:fld id="{753D0FD4-819D-4187-8797-C35567B41C78}" type="slidenum">
              <a:rPr lang="en-US" smtClean="0"/>
              <a:t>‹#›</a:t>
            </a:fld>
            <a:endParaRPr lang="en-US"/>
          </a:p>
        </p:txBody>
      </p:sp>
      <p:cxnSp>
        <p:nvCxnSpPr>
          <p:cNvPr id="8" name="Straight Connector 7">
            <a:extLst>
              <a:ext uri="{FF2B5EF4-FFF2-40B4-BE49-F238E27FC236}">
                <a16:creationId xmlns:a16="http://schemas.microsoft.com/office/drawing/2014/main" id="{7F716D65-B11C-E9B7-66BF-88E72C5DCEBA}"/>
              </a:ext>
            </a:extLst>
          </p:cNvPr>
          <p:cNvCxnSpPr>
            <a:cxnSpLocks/>
          </p:cNvCxnSpPr>
          <p:nvPr/>
        </p:nvCxnSpPr>
        <p:spPr>
          <a:xfrm>
            <a:off x="0" y="783822"/>
            <a:ext cx="12192000" cy="0"/>
          </a:xfrm>
          <a:prstGeom prst="line">
            <a:avLst/>
          </a:prstGeom>
          <a:ln w="9525">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6700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lumMod val="9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7" y="886968"/>
            <a:ext cx="11405277" cy="1170432"/>
          </a:xfrm>
        </p:spPr>
        <p:txBody>
          <a:bodyPr>
            <a:normAutofit/>
          </a:bodyPr>
          <a:lstStyle>
            <a:lvl1pPr>
              <a:defRPr sz="8800">
                <a:solidFill>
                  <a:schemeClr val="accent1"/>
                </a:solidFill>
              </a:defRPr>
            </a:lvl1p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07599C6D-D164-AA94-72F8-241C187199F2}"/>
              </a:ext>
            </a:extLst>
          </p:cNvPr>
          <p:cNvSpPr>
            <a:spLocks noGrp="1"/>
          </p:cNvSpPr>
          <p:nvPr>
            <p:ph type="ftr" sz="quarter" idx="11"/>
          </p:nvPr>
        </p:nvSpPr>
        <p:spPr/>
        <p:txBody>
          <a:bodyPr/>
          <a:lstStyle/>
          <a:p>
            <a:r>
              <a:rPr lang="en-US" dirty="0"/>
              <a:t>Footer Text</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764881" y="2832652"/>
            <a:ext cx="6893719" cy="3508951"/>
          </a:xfrm>
        </p:spPr>
        <p:txBody>
          <a:bodyPr anchor="t">
            <a:normAutofit/>
          </a:bodyPr>
          <a:lstStyle>
            <a:lvl1pPr marL="457200" indent="-457200">
              <a:buFont typeface="+mj-lt"/>
              <a:buAutoNum type="arabicPeriod"/>
              <a:defRPr sz="2000"/>
            </a:lvl1pPr>
            <a:lvl2pPr marL="800100" indent="-342900">
              <a:buFont typeface="+mj-lt"/>
              <a:buAutoNum type="arabicPeriod"/>
              <a:defRPr sz="1800"/>
            </a:lvl2pPr>
            <a:lvl3pPr marL="1257300" indent="-342900">
              <a:buFont typeface="+mj-lt"/>
              <a:buAutoNum type="arabicPeriod"/>
              <a:defRPr sz="1600"/>
            </a:lvl3pPr>
            <a:lvl4pPr marL="1714500" indent="-342900">
              <a:buFont typeface="+mj-lt"/>
              <a:buAutoNum type="arabicPeriod"/>
              <a:defRPr sz="1400"/>
            </a:lvl4pPr>
            <a:lvl5pPr marL="2171700" indent="-342900">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0B50CAA-07B2-F8CA-1425-4249CE17A802}"/>
              </a:ext>
            </a:extLst>
          </p:cNvPr>
          <p:cNvSpPr>
            <a:spLocks noGrp="1"/>
          </p:cNvSpPr>
          <p:nvPr>
            <p:ph type="dt" sz="half" idx="10"/>
          </p:nvPr>
        </p:nvSpPr>
        <p:spPr/>
        <p:txBody>
          <a:bodyPr/>
          <a:lstStyle/>
          <a:p>
            <a:fld id="{D9D311C3-93DB-42DC-917F-4386F19A1E3B}" type="datetime1">
              <a:rPr lang="en-US" smtClean="0"/>
              <a:t>12/8/2025</a:t>
            </a:fld>
            <a:endParaRPr lang="en-US"/>
          </a:p>
        </p:txBody>
      </p:sp>
      <p:sp>
        <p:nvSpPr>
          <p:cNvPr id="11" name="Slide Number Placeholder 10">
            <a:extLst>
              <a:ext uri="{FF2B5EF4-FFF2-40B4-BE49-F238E27FC236}">
                <a16:creationId xmlns:a16="http://schemas.microsoft.com/office/drawing/2014/main" id="{5DEAD866-E26E-BF23-7B5D-9F689B2FA881}"/>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9" name="Straight Connector 8">
            <a:extLst>
              <a:ext uri="{FF2B5EF4-FFF2-40B4-BE49-F238E27FC236}">
                <a16:creationId xmlns:a16="http://schemas.microsoft.com/office/drawing/2014/main" id="{E8AC7CAE-FC19-2728-AA3B-1D2FE7879B25}"/>
              </a:ext>
            </a:extLst>
          </p:cNvPr>
          <p:cNvCxnSpPr>
            <a:cxnSpLocks/>
          </p:cNvCxnSpPr>
          <p:nvPr/>
        </p:nvCxnSpPr>
        <p:spPr>
          <a:xfrm>
            <a:off x="0" y="2118492"/>
            <a:ext cx="12192000" cy="0"/>
          </a:xfrm>
          <a:prstGeom prst="line">
            <a:avLst/>
          </a:prstGeom>
          <a:ln w="95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F11B3592-91FB-05F4-B422-A40D7CD4DE2D}"/>
              </a:ext>
            </a:extLst>
          </p:cNvPr>
          <p:cNvCxnSpPr>
            <a:cxnSpLocks/>
          </p:cNvCxnSpPr>
          <p:nvPr/>
        </p:nvCxnSpPr>
        <p:spPr>
          <a:xfrm>
            <a:off x="0" y="800100"/>
            <a:ext cx="12192000" cy="0"/>
          </a:xfrm>
          <a:prstGeom prst="line">
            <a:avLst/>
          </a:prstGeom>
          <a:ln w="9525">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721187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Agenda with Picture">
    <p:bg>
      <p:bgPr>
        <a:solidFill>
          <a:schemeClr val="bg2">
            <a:lumMod val="9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5266944" y="521208"/>
            <a:ext cx="6647688" cy="1865376"/>
          </a:xfrm>
        </p:spPr>
        <p:txBody>
          <a:bodyPr>
            <a:normAutofit/>
          </a:bodyPr>
          <a:lstStyle>
            <a:lvl1pPr>
              <a:defRPr sz="8000">
                <a:solidFill>
                  <a:schemeClr val="accent1"/>
                </a:solidFill>
              </a:defRPr>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AD3A4126-4E48-DD2C-1468-6A36AE6C1D14}"/>
              </a:ext>
            </a:extLst>
          </p:cNvPr>
          <p:cNvSpPr>
            <a:spLocks noGrp="1"/>
          </p:cNvSpPr>
          <p:nvPr>
            <p:ph type="pic" sz="quarter" idx="13" hasCustomPrompt="1"/>
          </p:nvPr>
        </p:nvSpPr>
        <p:spPr>
          <a:xfrm>
            <a:off x="0" y="0"/>
            <a:ext cx="4917320" cy="6858000"/>
          </a:xfrm>
          <a:blipFill>
            <a:blip r:embed="rId2">
              <a:alphaModFix amt="8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266943" y="2651760"/>
            <a:ext cx="6327648" cy="3547872"/>
          </a:xfrm>
        </p:spPr>
        <p:txBody>
          <a:bodyPr>
            <a:normAutofit/>
          </a:bodyPr>
          <a:lstStyle>
            <a:lvl1pPr marL="457200" indent="-457200">
              <a:buFont typeface="+mj-lt"/>
              <a:buAutoNum type="arabicPeriod"/>
              <a:defRPr sz="2000"/>
            </a:lvl1pPr>
            <a:lvl2pPr marL="800100" indent="-342900">
              <a:buFont typeface="+mj-lt"/>
              <a:buAutoNum type="arabicPeriod"/>
              <a:defRPr sz="1800"/>
            </a:lvl2pPr>
            <a:lvl3pPr marL="1257300" indent="-342900">
              <a:buFont typeface="+mj-lt"/>
              <a:buAutoNum type="arabicPeriod"/>
              <a:defRPr sz="1600"/>
            </a:lvl3pPr>
            <a:lvl4pPr marL="1714500" indent="-342900">
              <a:buFont typeface="+mj-lt"/>
              <a:buAutoNum type="arabicPeriod"/>
              <a:defRPr sz="1400"/>
            </a:lvl4pPr>
            <a:lvl5pPr marL="2171700" indent="-342900">
              <a:buFont typeface="+mj-lt"/>
              <a:buAutoNum type="arabicPeriod"/>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5271899" y="210312"/>
            <a:ext cx="2962656"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9573511" y="210312"/>
            <a:ext cx="1679642" cy="411480"/>
          </a:xfrm>
        </p:spPr>
        <p:txBody>
          <a:bodyPr/>
          <a:lstStyle/>
          <a:p>
            <a:fld id="{948C47DC-C479-4517-B1B0-94DB01BA76E7}"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9" name="Straight Connector 8">
            <a:extLst>
              <a:ext uri="{FF2B5EF4-FFF2-40B4-BE49-F238E27FC236}">
                <a16:creationId xmlns:a16="http://schemas.microsoft.com/office/drawing/2014/main" id="{E7633BE4-C9B9-310C-1EAE-191B5D344B59}"/>
              </a:ext>
            </a:extLst>
          </p:cNvPr>
          <p:cNvCxnSpPr>
            <a:cxnSpLocks/>
          </p:cNvCxnSpPr>
          <p:nvPr/>
        </p:nvCxnSpPr>
        <p:spPr>
          <a:xfrm>
            <a:off x="4923916" y="2452449"/>
            <a:ext cx="7268084" cy="0"/>
          </a:xfrm>
          <a:prstGeom prst="line">
            <a:avLst/>
          </a:prstGeom>
          <a:ln w="95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EA010762-96A4-4E1C-CD5D-EE1C1D1FC6E2}"/>
              </a:ext>
            </a:extLst>
          </p:cNvPr>
          <p:cNvCxnSpPr>
            <a:cxnSpLocks/>
          </p:cNvCxnSpPr>
          <p:nvPr/>
        </p:nvCxnSpPr>
        <p:spPr>
          <a:xfrm flipV="1">
            <a:off x="4923916" y="0"/>
            <a:ext cx="0" cy="6858000"/>
          </a:xfrm>
          <a:prstGeom prst="line">
            <a:avLst/>
          </a:prstGeom>
          <a:ln w="9525">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201297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394368" y="1589105"/>
            <a:ext cx="5403264" cy="1622994"/>
          </a:xfrm>
        </p:spPr>
        <p:txBody>
          <a:bodyPr vert="horz" lIns="91440" tIns="45720" rIns="91440" bIns="45720" rtlCol="0" anchor="b">
            <a:normAutofit/>
          </a:bodyPr>
          <a:lstStyle>
            <a:lvl1pPr algn="ctr">
              <a:defRPr lang="en-US" sz="4400" dirty="0"/>
            </a:lvl1pPr>
          </a:lstStyle>
          <a:p>
            <a:pPr lvl="0"/>
            <a:r>
              <a:rPr lang="en-US"/>
              <a:t>Click to edit Master title style</a:t>
            </a:r>
            <a:endParaRPr lang="en-US" dirty="0"/>
          </a:p>
        </p:txBody>
      </p:sp>
      <p:sp>
        <p:nvSpPr>
          <p:cNvPr id="9" name="Footer Placeholder 8">
            <a:extLst>
              <a:ext uri="{FF2B5EF4-FFF2-40B4-BE49-F238E27FC236}">
                <a16:creationId xmlns:a16="http://schemas.microsoft.com/office/drawing/2014/main" id="{D956E9D4-3B6F-5DDD-5E3B-A829B10ED9F1}"/>
              </a:ext>
            </a:extLst>
          </p:cNvPr>
          <p:cNvSpPr>
            <a:spLocks noGrp="1"/>
          </p:cNvSpPr>
          <p:nvPr>
            <p:ph type="ftr" sz="quarter" idx="11"/>
          </p:nvPr>
        </p:nvSpPr>
        <p:spPr/>
        <p:txBody>
          <a:bodyPr/>
          <a:lstStyle/>
          <a:p>
            <a:r>
              <a:rPr lang="en-US" dirty="0"/>
              <a:t>Footer Text</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394368" y="3395398"/>
            <a:ext cx="5403264" cy="1837985"/>
          </a:xfrm>
        </p:spPr>
        <p:txBody>
          <a:bodyPr anchor="t"/>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60BAB4-BB08-FD4A-678D-2FFE35A0DFDA}"/>
              </a:ext>
            </a:extLst>
          </p:cNvPr>
          <p:cNvSpPr>
            <a:spLocks noGrp="1"/>
          </p:cNvSpPr>
          <p:nvPr>
            <p:ph type="dt" sz="half" idx="10"/>
          </p:nvPr>
        </p:nvSpPr>
        <p:spPr/>
        <p:txBody>
          <a:bodyPr/>
          <a:lstStyle/>
          <a:p>
            <a:fld id="{B24F1FC4-E055-4072-90AD-B359FC529E8A}" type="datetime1">
              <a:rPr lang="en-US" smtClean="0"/>
              <a:t>12/8/2025</a:t>
            </a:fld>
            <a:endParaRPr lang="en-US"/>
          </a:p>
        </p:txBody>
      </p:sp>
      <p:sp>
        <p:nvSpPr>
          <p:cNvPr id="10" name="Slide Number Placeholder 9">
            <a:extLst>
              <a:ext uri="{FF2B5EF4-FFF2-40B4-BE49-F238E27FC236}">
                <a16:creationId xmlns:a16="http://schemas.microsoft.com/office/drawing/2014/main" id="{DBF6EF0E-4178-1F33-0BF9-2A2B4C33C257}"/>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8" name="Straight Connector 7">
            <a:extLst>
              <a:ext uri="{FF2B5EF4-FFF2-40B4-BE49-F238E27FC236}">
                <a16:creationId xmlns:a16="http://schemas.microsoft.com/office/drawing/2014/main" id="{B21C4E92-1D0B-ABAB-54CA-016BB17A93FD}"/>
              </a:ext>
            </a:extLst>
          </p:cNvPr>
          <p:cNvCxnSpPr>
            <a:cxnSpLocks/>
          </p:cNvCxnSpPr>
          <p:nvPr/>
        </p:nvCxnSpPr>
        <p:spPr>
          <a:xfrm>
            <a:off x="0" y="6057900"/>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801A3D6-493E-2CE6-4153-5A2D3C978311}"/>
              </a:ext>
            </a:extLst>
          </p:cNvPr>
          <p:cNvCxnSpPr>
            <a:cxnSpLocks/>
          </p:cNvCxnSpPr>
          <p:nvPr/>
        </p:nvCxnSpPr>
        <p:spPr>
          <a:xfrm>
            <a:off x="2673336" y="781627"/>
            <a:ext cx="0" cy="5276273"/>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D7E29DE-22CD-1512-C9E7-51C4D8B5F337}"/>
              </a:ext>
            </a:extLst>
          </p:cNvPr>
          <p:cNvCxnSpPr>
            <a:cxnSpLocks/>
          </p:cNvCxnSpPr>
          <p:nvPr/>
        </p:nvCxnSpPr>
        <p:spPr>
          <a:xfrm>
            <a:off x="9526413" y="781627"/>
            <a:ext cx="0" cy="5276273"/>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727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17772" y="1100834"/>
            <a:ext cx="8533261" cy="2314842"/>
          </a:xfrm>
        </p:spPr>
        <p:txBody>
          <a:bodyPr vert="horz" lIns="91440" tIns="45720" rIns="91440" bIns="45720" rtlCol="0" anchor="t">
            <a:normAutofit/>
          </a:bodyPr>
          <a:lstStyle>
            <a:lvl1pPr>
              <a:defRPr lang="en-US" sz="8000" dirty="0"/>
            </a:lvl1pPr>
          </a:lstStyle>
          <a:p>
            <a:pPr lvl="0"/>
            <a:r>
              <a:rPr lang="en-US"/>
              <a:t>Click to edit Master title style</a:t>
            </a:r>
            <a:endParaRPr lang="en-US" dirty="0"/>
          </a:p>
        </p:txBody>
      </p:sp>
      <p:sp>
        <p:nvSpPr>
          <p:cNvPr id="12" name="Footer Placeholder 11">
            <a:extLst>
              <a:ext uri="{FF2B5EF4-FFF2-40B4-BE49-F238E27FC236}">
                <a16:creationId xmlns:a16="http://schemas.microsoft.com/office/drawing/2014/main" id="{F6B2ADB6-8B11-5463-D307-3F4916CA6A70}"/>
              </a:ext>
            </a:extLst>
          </p:cNvPr>
          <p:cNvSpPr>
            <a:spLocks noGrp="1"/>
          </p:cNvSpPr>
          <p:nvPr>
            <p:ph type="ftr" sz="quarter" idx="11"/>
          </p:nvPr>
        </p:nvSpPr>
        <p:spPr/>
        <p:txBody>
          <a:bodyPr/>
          <a:lstStyle/>
          <a:p>
            <a:r>
              <a:rPr lang="en-US" dirty="0"/>
              <a:t>Footer Text</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7566893" y="3442324"/>
            <a:ext cx="3894179" cy="2274889"/>
          </a:xfrm>
        </p:spPr>
        <p:txBody>
          <a:bodyPr vert="horz" lIns="91440" tIns="45720" rIns="91440" bIns="45720" rtlCol="0" anchor="b">
            <a:normAutofit/>
          </a:bodyPr>
          <a:lstStyle>
            <a:lvl1pPr marL="0" indent="0">
              <a:buNone/>
              <a:defRPr lang="en-US" dirty="0"/>
            </a:lvl1pPr>
            <a:lvl2pPr marL="457200" indent="0">
              <a:buNone/>
              <a:defRPr lang="en-US" dirty="0"/>
            </a:lvl2pPr>
            <a:lvl3pPr marL="914400" indent="0">
              <a:buNone/>
              <a:defRPr lang="en-US" dirty="0"/>
            </a:lvl3pPr>
            <a:lvl4pPr marL="1371600" indent="0">
              <a:buNone/>
              <a:defRPr lang="en-US" dirty="0"/>
            </a:lvl4pPr>
            <a:lvl5pPr marL="18288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10">
            <a:extLst>
              <a:ext uri="{FF2B5EF4-FFF2-40B4-BE49-F238E27FC236}">
                <a16:creationId xmlns:a16="http://schemas.microsoft.com/office/drawing/2014/main" id="{1A9A27FE-5C62-0E4C-1D35-2B5BE652199D}"/>
              </a:ext>
            </a:extLst>
          </p:cNvPr>
          <p:cNvSpPr>
            <a:spLocks noGrp="1"/>
          </p:cNvSpPr>
          <p:nvPr>
            <p:ph type="dt" sz="half" idx="10"/>
          </p:nvPr>
        </p:nvSpPr>
        <p:spPr/>
        <p:txBody>
          <a:bodyPr/>
          <a:lstStyle/>
          <a:p>
            <a:fld id="{69AE50BB-FE55-4F45-B460-B5BF3CD2BA72}" type="datetime1">
              <a:rPr lang="en-US" smtClean="0"/>
              <a:t>12/8/2025</a:t>
            </a:fld>
            <a:endParaRPr lang="en-US"/>
          </a:p>
        </p:txBody>
      </p:sp>
      <p:sp>
        <p:nvSpPr>
          <p:cNvPr id="13" name="Slide Number Placeholder 12">
            <a:extLst>
              <a:ext uri="{FF2B5EF4-FFF2-40B4-BE49-F238E27FC236}">
                <a16:creationId xmlns:a16="http://schemas.microsoft.com/office/drawing/2014/main" id="{047450B0-6060-60C9-5AC2-20186A242445}"/>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8" name="Straight Connector 7">
            <a:extLst>
              <a:ext uri="{FF2B5EF4-FFF2-40B4-BE49-F238E27FC236}">
                <a16:creationId xmlns:a16="http://schemas.microsoft.com/office/drawing/2014/main" id="{B21C4E92-1D0B-ABAB-54CA-016BB17A93FD}"/>
              </a:ext>
            </a:extLst>
          </p:cNvPr>
          <p:cNvCxnSpPr>
            <a:cxnSpLocks/>
          </p:cNvCxnSpPr>
          <p:nvPr/>
        </p:nvCxnSpPr>
        <p:spPr>
          <a:xfrm>
            <a:off x="0" y="6057900"/>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5993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93191" y="2077374"/>
            <a:ext cx="4479107" cy="2691413"/>
          </a:xfrm>
        </p:spPr>
        <p:txBody>
          <a:bodyPr vert="horz" lIns="91440" tIns="45720" rIns="91440" bIns="45720" rtlCol="0" anchor="ctr">
            <a:normAutofit/>
          </a:bodyPr>
          <a:lstStyle>
            <a:lvl1pPr>
              <a:defRPr lang="en-US" sz="6600" dirty="0"/>
            </a:lvl1pPr>
          </a:lstStyle>
          <a:p>
            <a:pPr lvl="0"/>
            <a:r>
              <a:rPr lang="en-US"/>
              <a:t>Click to edit Master title style</a:t>
            </a:r>
            <a:endParaRPr lang="en-US" dirty="0"/>
          </a:p>
        </p:txBody>
      </p:sp>
      <p:sp>
        <p:nvSpPr>
          <p:cNvPr id="10" name="Footer Placeholder 9">
            <a:extLst>
              <a:ext uri="{FF2B5EF4-FFF2-40B4-BE49-F238E27FC236}">
                <a16:creationId xmlns:a16="http://schemas.microsoft.com/office/drawing/2014/main" id="{F7DEB5EF-910B-9B2B-CB95-1AD374FECAFB}"/>
              </a:ext>
            </a:extLst>
          </p:cNvPr>
          <p:cNvSpPr>
            <a:spLocks noGrp="1"/>
          </p:cNvSpPr>
          <p:nvPr>
            <p:ph type="ftr" sz="quarter" idx="11"/>
          </p:nvPr>
        </p:nvSpPr>
        <p:spPr/>
        <p:txBody>
          <a:bodyPr/>
          <a:lstStyle/>
          <a:p>
            <a:r>
              <a:rPr lang="en-US" dirty="0"/>
              <a:t>Footer Text</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751577" y="2210542"/>
            <a:ext cx="5869293" cy="2432477"/>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5FD4BD0F-0EF0-D5B9-5485-1ECB765DC5D9}"/>
              </a:ext>
            </a:extLst>
          </p:cNvPr>
          <p:cNvSpPr>
            <a:spLocks noGrp="1"/>
          </p:cNvSpPr>
          <p:nvPr>
            <p:ph type="dt" sz="half" idx="10"/>
          </p:nvPr>
        </p:nvSpPr>
        <p:spPr>
          <a:xfrm>
            <a:off x="5751577" y="207982"/>
            <a:ext cx="1921315" cy="413360"/>
          </a:xfrm>
        </p:spPr>
        <p:txBody>
          <a:bodyPr/>
          <a:lstStyle/>
          <a:p>
            <a:fld id="{F92C9D0B-C1A3-434D-9CF9-A666A14DD8A1}" type="datetime1">
              <a:rPr lang="en-US" smtClean="0"/>
              <a:t>12/8/2025</a:t>
            </a:fld>
            <a:endParaRPr lang="en-US"/>
          </a:p>
        </p:txBody>
      </p:sp>
      <p:sp>
        <p:nvSpPr>
          <p:cNvPr id="12" name="Slide Number Placeholder 11">
            <a:extLst>
              <a:ext uri="{FF2B5EF4-FFF2-40B4-BE49-F238E27FC236}">
                <a16:creationId xmlns:a16="http://schemas.microsoft.com/office/drawing/2014/main" id="{8566B317-2D55-4797-E621-551FCA482D78}"/>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7" name="Straight Connector 6">
            <a:extLst>
              <a:ext uri="{FF2B5EF4-FFF2-40B4-BE49-F238E27FC236}">
                <a16:creationId xmlns:a16="http://schemas.microsoft.com/office/drawing/2014/main" id="{228C01F2-A815-18C2-F49B-D8E165722653}"/>
              </a:ext>
            </a:extLst>
          </p:cNvPr>
          <p:cNvCxnSpPr>
            <a:cxnSpLocks/>
          </p:cNvCxnSpPr>
          <p:nvPr/>
        </p:nvCxnSpPr>
        <p:spPr>
          <a:xfrm>
            <a:off x="5311938" y="1550633"/>
            <a:ext cx="0" cy="3756734"/>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790D5D6-313A-8ACD-591F-F8BEC510B947}"/>
              </a:ext>
            </a:extLst>
          </p:cNvPr>
          <p:cNvCxnSpPr>
            <a:cxnSpLocks/>
          </p:cNvCxnSpPr>
          <p:nvPr/>
        </p:nvCxnSpPr>
        <p:spPr>
          <a:xfrm>
            <a:off x="0" y="5308844"/>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9F6F1415-3933-6D89-472D-2FA4BBB279E7}"/>
              </a:ext>
            </a:extLst>
          </p:cNvPr>
          <p:cNvCxnSpPr>
            <a:cxnSpLocks/>
          </p:cNvCxnSpPr>
          <p:nvPr/>
        </p:nvCxnSpPr>
        <p:spPr>
          <a:xfrm>
            <a:off x="0" y="1550633"/>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998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93191" y="1264785"/>
            <a:ext cx="4479107" cy="4315917"/>
          </a:xfrm>
        </p:spPr>
        <p:txBody>
          <a:bodyPr vert="horz" lIns="91440" tIns="45720" rIns="91440" bIns="45720" rtlCol="0" anchor="ctr">
            <a:normAutofit/>
          </a:bodyPr>
          <a:lstStyle>
            <a:lvl1pPr>
              <a:defRPr lang="en-US" sz="6600" dirty="0"/>
            </a:lvl1pPr>
          </a:lstStyle>
          <a:p>
            <a:pPr lvl="0"/>
            <a:r>
              <a:rPr lang="en-US"/>
              <a:t>Click to edit Master title style</a:t>
            </a:r>
            <a:endParaRPr lang="en-US" dirty="0"/>
          </a:p>
        </p:txBody>
      </p:sp>
      <p:sp>
        <p:nvSpPr>
          <p:cNvPr id="10" name="Footer Placeholder 9">
            <a:extLst>
              <a:ext uri="{FF2B5EF4-FFF2-40B4-BE49-F238E27FC236}">
                <a16:creationId xmlns:a16="http://schemas.microsoft.com/office/drawing/2014/main" id="{922A59EF-3E61-0654-D289-2E1D6B738BA9}"/>
              </a:ext>
            </a:extLst>
          </p:cNvPr>
          <p:cNvSpPr>
            <a:spLocks noGrp="1"/>
          </p:cNvSpPr>
          <p:nvPr>
            <p:ph type="ftr" sz="quarter" idx="11"/>
          </p:nvPr>
        </p:nvSpPr>
        <p:spPr/>
        <p:txBody>
          <a:bodyPr/>
          <a:lstStyle/>
          <a:p>
            <a:r>
              <a:rPr lang="en-US" dirty="0"/>
              <a:t>Footer Text</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751577" y="1264782"/>
            <a:ext cx="5869293" cy="43159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1E4E1FBF-A73A-1962-4961-FD2DDB212A04}"/>
              </a:ext>
            </a:extLst>
          </p:cNvPr>
          <p:cNvSpPr>
            <a:spLocks noGrp="1"/>
          </p:cNvSpPr>
          <p:nvPr>
            <p:ph type="dt" sz="half" idx="10"/>
          </p:nvPr>
        </p:nvSpPr>
        <p:spPr>
          <a:xfrm>
            <a:off x="5751577" y="207982"/>
            <a:ext cx="1921315" cy="413360"/>
          </a:xfrm>
        </p:spPr>
        <p:txBody>
          <a:bodyPr/>
          <a:lstStyle/>
          <a:p>
            <a:fld id="{A160C79D-A598-4F1A-884F-A703D5B0FD7B}" type="datetime1">
              <a:rPr lang="en-US" smtClean="0"/>
              <a:t>12/8/2025</a:t>
            </a:fld>
            <a:endParaRPr lang="en-US"/>
          </a:p>
        </p:txBody>
      </p:sp>
      <p:sp>
        <p:nvSpPr>
          <p:cNvPr id="11" name="Slide Number Placeholder 10">
            <a:extLst>
              <a:ext uri="{FF2B5EF4-FFF2-40B4-BE49-F238E27FC236}">
                <a16:creationId xmlns:a16="http://schemas.microsoft.com/office/drawing/2014/main" id="{EB5754BB-F3CF-1B1E-E0B8-85D0578CB61D}"/>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7" name="Straight Connector 6">
            <a:extLst>
              <a:ext uri="{FF2B5EF4-FFF2-40B4-BE49-F238E27FC236}">
                <a16:creationId xmlns:a16="http://schemas.microsoft.com/office/drawing/2014/main" id="{228C01F2-A815-18C2-F49B-D8E165722653}"/>
              </a:ext>
            </a:extLst>
          </p:cNvPr>
          <p:cNvCxnSpPr>
            <a:cxnSpLocks/>
          </p:cNvCxnSpPr>
          <p:nvPr/>
        </p:nvCxnSpPr>
        <p:spPr>
          <a:xfrm>
            <a:off x="5311938" y="787587"/>
            <a:ext cx="0" cy="5270313"/>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790D5D6-313A-8ACD-591F-F8BEC510B947}"/>
              </a:ext>
            </a:extLst>
          </p:cNvPr>
          <p:cNvCxnSpPr>
            <a:cxnSpLocks/>
          </p:cNvCxnSpPr>
          <p:nvPr/>
        </p:nvCxnSpPr>
        <p:spPr>
          <a:xfrm>
            <a:off x="0" y="6057900"/>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6366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93192" y="1249959"/>
            <a:ext cx="4085912" cy="5125673"/>
          </a:xfrm>
        </p:spPr>
        <p:txBody>
          <a:bodyPr vert="horz" lIns="91440" tIns="45720" rIns="91440" bIns="45720" rtlCol="0" anchor="t">
            <a:normAutofit/>
          </a:bodyPr>
          <a:lstStyle>
            <a:lvl1pPr>
              <a:defRPr lang="en-US" sz="6600" dirty="0"/>
            </a:lvl1pPr>
          </a:lstStyle>
          <a:p>
            <a:pPr lvl="0"/>
            <a:r>
              <a:rPr lang="en-US"/>
              <a:t>Click to edit Master title style</a:t>
            </a:r>
            <a:endParaRPr lang="en-US" dirty="0"/>
          </a:p>
        </p:txBody>
      </p:sp>
      <p:sp>
        <p:nvSpPr>
          <p:cNvPr id="9" name="Footer Placeholder 8">
            <a:extLst>
              <a:ext uri="{FF2B5EF4-FFF2-40B4-BE49-F238E27FC236}">
                <a16:creationId xmlns:a16="http://schemas.microsoft.com/office/drawing/2014/main" id="{2A5B8121-E925-2131-A76A-FBDAB0BC9C80}"/>
              </a:ext>
            </a:extLst>
          </p:cNvPr>
          <p:cNvSpPr>
            <a:spLocks noGrp="1"/>
          </p:cNvSpPr>
          <p:nvPr>
            <p:ph type="ftr" sz="quarter" idx="11"/>
          </p:nvPr>
        </p:nvSpPr>
        <p:spPr/>
        <p:txBody>
          <a:bodyPr/>
          <a:lstStyle/>
          <a:p>
            <a:r>
              <a:rPr lang="en-US" dirty="0"/>
              <a:t>Footer Text</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358384" y="1249959"/>
            <a:ext cx="6440424" cy="52387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DBA5BEFD-7245-BB4D-0F86-F1C3A32E0676}"/>
              </a:ext>
            </a:extLst>
          </p:cNvPr>
          <p:cNvSpPr>
            <a:spLocks noGrp="1"/>
          </p:cNvSpPr>
          <p:nvPr>
            <p:ph type="dt" sz="half" idx="10"/>
          </p:nvPr>
        </p:nvSpPr>
        <p:spPr>
          <a:xfrm>
            <a:off x="5363852" y="207982"/>
            <a:ext cx="1921315" cy="413360"/>
          </a:xfrm>
        </p:spPr>
        <p:txBody>
          <a:bodyPr/>
          <a:lstStyle/>
          <a:p>
            <a:fld id="{742A22FE-7CAA-4561-B3B2-F8D8C37BE3D2}" type="datetime1">
              <a:rPr lang="en-US" smtClean="0"/>
              <a:t>12/8/2025</a:t>
            </a:fld>
            <a:endParaRPr lang="en-US"/>
          </a:p>
        </p:txBody>
      </p:sp>
      <p:sp>
        <p:nvSpPr>
          <p:cNvPr id="10" name="Slide Number Placeholder 9">
            <a:extLst>
              <a:ext uri="{FF2B5EF4-FFF2-40B4-BE49-F238E27FC236}">
                <a16:creationId xmlns:a16="http://schemas.microsoft.com/office/drawing/2014/main" id="{85879897-4AF6-4B38-AB30-8DD979DC52CE}"/>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7" name="Straight Connector 6">
            <a:extLst>
              <a:ext uri="{FF2B5EF4-FFF2-40B4-BE49-F238E27FC236}">
                <a16:creationId xmlns:a16="http://schemas.microsoft.com/office/drawing/2014/main" id="{228C01F2-A815-18C2-F49B-D8E165722653}"/>
              </a:ext>
            </a:extLst>
          </p:cNvPr>
          <p:cNvCxnSpPr>
            <a:cxnSpLocks/>
          </p:cNvCxnSpPr>
          <p:nvPr/>
        </p:nvCxnSpPr>
        <p:spPr>
          <a:xfrm>
            <a:off x="4918746" y="805343"/>
            <a:ext cx="0" cy="6052657"/>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3854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8" y="1034473"/>
            <a:ext cx="11420337" cy="1582221"/>
          </a:xfrm>
        </p:spPr>
        <p:txBody>
          <a:bodyPr/>
          <a:lstStyle>
            <a:lvl1pPr>
              <a:defRPr sz="6600">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20559" y="2974109"/>
            <a:ext cx="11420336" cy="3401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E617F9A-AF72-E9F9-FE67-264CFD0B855C}"/>
              </a:ext>
            </a:extLst>
          </p:cNvPr>
          <p:cNvSpPr>
            <a:spLocks noGrp="1"/>
          </p:cNvSpPr>
          <p:nvPr>
            <p:ph type="ftr" sz="quarter" idx="11"/>
          </p:nvPr>
        </p:nvSpPr>
        <p:spPr/>
        <p:txBody>
          <a:bodyPr/>
          <a:lstStyle/>
          <a:p>
            <a:r>
              <a:rPr lang="en-US" dirty="0"/>
              <a:t>Footer Text</a:t>
            </a:r>
          </a:p>
        </p:txBody>
      </p:sp>
      <p:sp>
        <p:nvSpPr>
          <p:cNvPr id="8" name="Date Placeholder 7">
            <a:extLst>
              <a:ext uri="{FF2B5EF4-FFF2-40B4-BE49-F238E27FC236}">
                <a16:creationId xmlns:a16="http://schemas.microsoft.com/office/drawing/2014/main" id="{70522668-B624-9A0D-743B-874B6468AC18}"/>
              </a:ext>
            </a:extLst>
          </p:cNvPr>
          <p:cNvSpPr>
            <a:spLocks noGrp="1"/>
          </p:cNvSpPr>
          <p:nvPr>
            <p:ph type="dt" sz="half" idx="10"/>
          </p:nvPr>
        </p:nvSpPr>
        <p:spPr/>
        <p:txBody>
          <a:bodyPr/>
          <a:lstStyle/>
          <a:p>
            <a:fld id="{7DD67DB9-842B-4031-A4D5-ECF9E159B606}" type="datetime1">
              <a:rPr lang="en-US" smtClean="0"/>
              <a:t>12/8/2025</a:t>
            </a:fld>
            <a:endParaRPr lang="en-US"/>
          </a:p>
        </p:txBody>
      </p:sp>
      <p:sp>
        <p:nvSpPr>
          <p:cNvPr id="10" name="Slide Number Placeholder 9">
            <a:extLst>
              <a:ext uri="{FF2B5EF4-FFF2-40B4-BE49-F238E27FC236}">
                <a16:creationId xmlns:a16="http://schemas.microsoft.com/office/drawing/2014/main" id="{F09EC300-3CBF-3BA7-991F-4143EBA209C4}"/>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7" name="Straight Connector 6">
            <a:extLst>
              <a:ext uri="{FF2B5EF4-FFF2-40B4-BE49-F238E27FC236}">
                <a16:creationId xmlns:a16="http://schemas.microsoft.com/office/drawing/2014/main" id="{093DFD8D-B66E-C844-B523-E3C51265F5EA}"/>
              </a:ext>
            </a:extLst>
          </p:cNvPr>
          <p:cNvCxnSpPr>
            <a:cxnSpLocks/>
          </p:cNvCxnSpPr>
          <p:nvPr/>
        </p:nvCxnSpPr>
        <p:spPr>
          <a:xfrm>
            <a:off x="0" y="2703185"/>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64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9" y="612648"/>
            <a:ext cx="11253668" cy="1106424"/>
          </a:xfrm>
        </p:spPr>
        <p:txBody>
          <a:bodyPr/>
          <a:lstStyle>
            <a:lvl1pPr>
              <a:defRPr sz="6600">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20559" y="2139696"/>
            <a:ext cx="11253668" cy="4288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2D457B6E-DC25-9A54-64F7-98703149B156}"/>
              </a:ext>
            </a:extLst>
          </p:cNvPr>
          <p:cNvSpPr>
            <a:spLocks noGrp="1"/>
          </p:cNvSpPr>
          <p:nvPr>
            <p:ph type="ftr" sz="quarter" idx="11"/>
          </p:nvPr>
        </p:nvSpPr>
        <p:spPr/>
        <p:txBody>
          <a:bodyPr/>
          <a:lstStyle/>
          <a:p>
            <a:r>
              <a:rPr lang="en-US" dirty="0"/>
              <a:t>Footer Text</a:t>
            </a:r>
          </a:p>
        </p:txBody>
      </p:sp>
      <p:sp>
        <p:nvSpPr>
          <p:cNvPr id="8" name="Date Placeholder 7">
            <a:extLst>
              <a:ext uri="{FF2B5EF4-FFF2-40B4-BE49-F238E27FC236}">
                <a16:creationId xmlns:a16="http://schemas.microsoft.com/office/drawing/2014/main" id="{D49DF708-DA4E-D117-5CE8-7401A836F675}"/>
              </a:ext>
            </a:extLst>
          </p:cNvPr>
          <p:cNvSpPr>
            <a:spLocks noGrp="1"/>
          </p:cNvSpPr>
          <p:nvPr>
            <p:ph type="dt" sz="half" idx="10"/>
          </p:nvPr>
        </p:nvSpPr>
        <p:spPr/>
        <p:txBody>
          <a:bodyPr/>
          <a:lstStyle/>
          <a:p>
            <a:fld id="{20D15516-589F-487D-BF51-9635DCEA90D5}" type="datetime1">
              <a:rPr lang="en-US" smtClean="0"/>
              <a:t>12/8/2025</a:t>
            </a:fld>
            <a:endParaRPr lang="en-US"/>
          </a:p>
        </p:txBody>
      </p:sp>
      <p:sp>
        <p:nvSpPr>
          <p:cNvPr id="10" name="Slide Number Placeholder 9">
            <a:extLst>
              <a:ext uri="{FF2B5EF4-FFF2-40B4-BE49-F238E27FC236}">
                <a16:creationId xmlns:a16="http://schemas.microsoft.com/office/drawing/2014/main" id="{D1AE2728-8254-BE0F-89AB-2D5352D66F0D}"/>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7" name="Straight Connector 6">
            <a:extLst>
              <a:ext uri="{FF2B5EF4-FFF2-40B4-BE49-F238E27FC236}">
                <a16:creationId xmlns:a16="http://schemas.microsoft.com/office/drawing/2014/main" id="{093DFD8D-B66E-C844-B523-E3C51265F5EA}"/>
              </a:ext>
            </a:extLst>
          </p:cNvPr>
          <p:cNvCxnSpPr>
            <a:cxnSpLocks/>
          </p:cNvCxnSpPr>
          <p:nvPr/>
        </p:nvCxnSpPr>
        <p:spPr>
          <a:xfrm>
            <a:off x="0" y="1805563"/>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8336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5088" y="1249959"/>
            <a:ext cx="3578905" cy="5125673"/>
          </a:xfrm>
        </p:spPr>
        <p:txBody>
          <a:bodyPr vert="horz" lIns="91440" tIns="45720" rIns="91440" bIns="45720" rtlCol="0" anchor="t">
            <a:normAutofit/>
          </a:bodyPr>
          <a:lstStyle>
            <a:lvl1pPr>
              <a:defRPr lang="en-US" sz="6000" dirty="0"/>
            </a:lvl1pPr>
          </a:lstStyle>
          <a:p>
            <a:pPr lvl="0"/>
            <a:r>
              <a:rPr lang="en-US"/>
              <a:t>Click to edit Master title style</a:t>
            </a:r>
            <a:endParaRPr lang="en-US" dirty="0"/>
          </a:p>
        </p:txBody>
      </p:sp>
      <p:sp>
        <p:nvSpPr>
          <p:cNvPr id="9" name="Footer Placeholder 8">
            <a:extLst>
              <a:ext uri="{FF2B5EF4-FFF2-40B4-BE49-F238E27FC236}">
                <a16:creationId xmlns:a16="http://schemas.microsoft.com/office/drawing/2014/main" id="{34E7AB67-A25E-F99D-7053-223A31AB4A91}"/>
              </a:ext>
            </a:extLst>
          </p:cNvPr>
          <p:cNvSpPr>
            <a:spLocks noGrp="1"/>
          </p:cNvSpPr>
          <p:nvPr>
            <p:ph type="ftr" sz="quarter" idx="11"/>
          </p:nvPr>
        </p:nvSpPr>
        <p:spPr/>
        <p:txBody>
          <a:bodyPr/>
          <a:lstStyle/>
          <a:p>
            <a:r>
              <a:rPr lang="en-US" dirty="0"/>
              <a:t>Footer Text</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775958" y="1249958"/>
            <a:ext cx="7022846" cy="5362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44B773E1-C0C5-10BC-5283-0943095DF2D9}"/>
              </a:ext>
            </a:extLst>
          </p:cNvPr>
          <p:cNvSpPr>
            <a:spLocks noGrp="1"/>
          </p:cNvSpPr>
          <p:nvPr>
            <p:ph type="dt" sz="half" idx="10"/>
          </p:nvPr>
        </p:nvSpPr>
        <p:spPr>
          <a:xfrm>
            <a:off x="4775958" y="207982"/>
            <a:ext cx="1921315" cy="413360"/>
          </a:xfrm>
        </p:spPr>
        <p:txBody>
          <a:bodyPr/>
          <a:lstStyle/>
          <a:p>
            <a:fld id="{CBE35CD3-9190-4B1C-AA9F-C899B0873567}" type="datetime1">
              <a:rPr lang="en-US" smtClean="0"/>
              <a:t>12/8/2025</a:t>
            </a:fld>
            <a:endParaRPr lang="en-US"/>
          </a:p>
        </p:txBody>
      </p:sp>
      <p:sp>
        <p:nvSpPr>
          <p:cNvPr id="10" name="Slide Number Placeholder 9">
            <a:extLst>
              <a:ext uri="{FF2B5EF4-FFF2-40B4-BE49-F238E27FC236}">
                <a16:creationId xmlns:a16="http://schemas.microsoft.com/office/drawing/2014/main" id="{8E615B6D-D0FF-BC11-9C32-FDA7B7D08BA8}"/>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7" name="Straight Connector 6">
            <a:extLst>
              <a:ext uri="{FF2B5EF4-FFF2-40B4-BE49-F238E27FC236}">
                <a16:creationId xmlns:a16="http://schemas.microsoft.com/office/drawing/2014/main" id="{228C01F2-A815-18C2-F49B-D8E165722653}"/>
              </a:ext>
            </a:extLst>
          </p:cNvPr>
          <p:cNvCxnSpPr>
            <a:cxnSpLocks/>
          </p:cNvCxnSpPr>
          <p:nvPr/>
        </p:nvCxnSpPr>
        <p:spPr>
          <a:xfrm>
            <a:off x="4336321" y="805343"/>
            <a:ext cx="0" cy="6052657"/>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20253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Content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8" y="683140"/>
            <a:ext cx="11452341" cy="665690"/>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12" name="Footer Placeholder 11">
            <a:extLst>
              <a:ext uri="{FF2B5EF4-FFF2-40B4-BE49-F238E27FC236}">
                <a16:creationId xmlns:a16="http://schemas.microsoft.com/office/drawing/2014/main" id="{E3CC60A8-3DE8-B0E7-1EC5-2B337CF2BA7D}"/>
              </a:ext>
            </a:extLst>
          </p:cNvPr>
          <p:cNvSpPr>
            <a:spLocks noGrp="1"/>
          </p:cNvSpPr>
          <p:nvPr>
            <p:ph type="ftr" sz="quarter" idx="11"/>
          </p:nvPr>
        </p:nvSpPr>
        <p:spPr/>
        <p:txBody>
          <a:bodyPr/>
          <a:lstStyle/>
          <a:p>
            <a:r>
              <a:rPr lang="en-US" dirty="0"/>
              <a:t>Footer Text</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20558" y="1743311"/>
            <a:ext cx="11452342" cy="4916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47EB01C-FB71-1416-6F69-B25D90D39C0F}"/>
              </a:ext>
            </a:extLst>
          </p:cNvPr>
          <p:cNvSpPr>
            <a:spLocks noGrp="1"/>
          </p:cNvSpPr>
          <p:nvPr>
            <p:ph type="dt" sz="half" idx="10"/>
          </p:nvPr>
        </p:nvSpPr>
        <p:spPr/>
        <p:txBody>
          <a:bodyPr/>
          <a:lstStyle/>
          <a:p>
            <a:fld id="{52A7ABF8-FBB9-4C71-BBD7-96C5E24AE291}" type="datetime1">
              <a:rPr lang="en-US" smtClean="0"/>
              <a:t>12/8/2025</a:t>
            </a:fld>
            <a:endParaRPr lang="en-US"/>
          </a:p>
        </p:txBody>
      </p:sp>
      <p:sp>
        <p:nvSpPr>
          <p:cNvPr id="13" name="Slide Number Placeholder 12">
            <a:extLst>
              <a:ext uri="{FF2B5EF4-FFF2-40B4-BE49-F238E27FC236}">
                <a16:creationId xmlns:a16="http://schemas.microsoft.com/office/drawing/2014/main" id="{8E842DA4-700F-A2D4-6AB8-0BAEDF3210BE}"/>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8" name="Straight Connector 7">
            <a:extLst>
              <a:ext uri="{FF2B5EF4-FFF2-40B4-BE49-F238E27FC236}">
                <a16:creationId xmlns:a16="http://schemas.microsoft.com/office/drawing/2014/main" id="{C5BF1F3F-87E2-1270-FB4D-FD251AD7E63C}"/>
              </a:ext>
            </a:extLst>
          </p:cNvPr>
          <p:cNvCxnSpPr>
            <a:cxnSpLocks/>
          </p:cNvCxnSpPr>
          <p:nvPr/>
        </p:nvCxnSpPr>
        <p:spPr>
          <a:xfrm>
            <a:off x="0" y="1442826"/>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83715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5330876" y="749808"/>
            <a:ext cx="6442024" cy="2039112"/>
          </a:xfrm>
        </p:spPr>
        <p:txBody>
          <a:bodyPr vert="horz" lIns="91440" tIns="45720" rIns="91440" bIns="45720" rtlCol="0" anchor="t">
            <a:normAutofit/>
          </a:bodyPr>
          <a:lstStyle>
            <a:lvl1pPr>
              <a:defRPr lang="en-US" sz="7200" dirty="0"/>
            </a:lvl1pPr>
          </a:lstStyle>
          <a:p>
            <a:pPr lvl="0"/>
            <a:r>
              <a:rPr lang="en-US"/>
              <a:t>Click to edit Master title style</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0" y="0"/>
            <a:ext cx="4910328" cy="6858000"/>
          </a:xfrm>
          <a:blipFill>
            <a:blip r:embed="rId2">
              <a:alphaModFix amt="8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5330875" y="213482"/>
            <a:ext cx="2962656"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9609227" y="210312"/>
            <a:ext cx="1679642" cy="411480"/>
          </a:xfrm>
        </p:spPr>
        <p:txBody>
          <a:bodyPr/>
          <a:lstStyle/>
          <a:p>
            <a:fld id="{491FA625-EDE8-4CCD-93F2-36B8EAED6AA1}"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753D0FD4-819D-4187-8797-C35567B41C78}" type="slidenum">
              <a:rPr lang="en-US" smtClean="0"/>
              <a:t>‹#›</a:t>
            </a:fld>
            <a:endParaRPr lang="en-US"/>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330875" y="2944368"/>
            <a:ext cx="6442025" cy="3571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51AA34CC-D007-33B7-4604-084E822313A9}"/>
              </a:ext>
            </a:extLst>
          </p:cNvPr>
          <p:cNvCxnSpPr/>
          <p:nvPr/>
        </p:nvCxnSpPr>
        <p:spPr>
          <a:xfrm>
            <a:off x="4910328" y="0"/>
            <a:ext cx="0" cy="685800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2389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8" y="749808"/>
            <a:ext cx="6499654" cy="2039112"/>
          </a:xfrm>
        </p:spPr>
        <p:txBody>
          <a:bodyPr vert="horz" lIns="91440" tIns="45720" rIns="91440" bIns="45720" rtlCol="0" anchor="t">
            <a:normAutofit/>
          </a:bodyPr>
          <a:lstStyle>
            <a:lvl1pPr>
              <a:defRPr lang="en-US" sz="7200" dirty="0"/>
            </a:lvl1pPr>
          </a:lstStyle>
          <a:p>
            <a:pPr lvl="0"/>
            <a:r>
              <a:rPr lang="en-US"/>
              <a:t>Click to edit Master title style</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0311"/>
            <a:ext cx="2962656"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4364879" y="210311"/>
            <a:ext cx="1679642" cy="411480"/>
          </a:xfrm>
        </p:spPr>
        <p:txBody>
          <a:bodyPr/>
          <a:lstStyle/>
          <a:p>
            <a:fld id="{18520A44-1A63-4FB7-80E4-61FF907A138E}"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6147480" y="210312"/>
            <a:ext cx="546447" cy="413360"/>
          </a:xfrm>
        </p:spPr>
        <p:txBody>
          <a:bodyPr/>
          <a:lstStyle/>
          <a:p>
            <a:fld id="{753D0FD4-819D-4187-8797-C35567B41C78}" type="slidenum">
              <a:rPr lang="en-US" smtClean="0"/>
              <a:t>‹#›</a:t>
            </a:fld>
            <a:endParaRPr lang="en-US"/>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20558" y="2944368"/>
            <a:ext cx="6499657" cy="35822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7277621" y="0"/>
            <a:ext cx="4914379" cy="6858000"/>
          </a:xfrm>
          <a:blipFill>
            <a:blip r:embed="rId2">
              <a:alphaModFix amt="80000"/>
            </a:blip>
            <a:stretch>
              <a:fillRect/>
            </a:stretch>
          </a:blipFill>
        </p:spPr>
        <p:txBody>
          <a:bodyPr/>
          <a:lstStyle>
            <a:lvl1pPr marL="0" indent="0">
              <a:buNone/>
              <a:defRPr/>
            </a:lvl1pPr>
          </a:lstStyle>
          <a:p>
            <a:r>
              <a:rPr lang="en-US" dirty="0"/>
              <a:t> </a:t>
            </a:r>
          </a:p>
        </p:txBody>
      </p:sp>
      <p:cxnSp>
        <p:nvCxnSpPr>
          <p:cNvPr id="8" name="Straight Connector 7">
            <a:extLst>
              <a:ext uri="{FF2B5EF4-FFF2-40B4-BE49-F238E27FC236}">
                <a16:creationId xmlns:a16="http://schemas.microsoft.com/office/drawing/2014/main" id="{51AA34CC-D007-33B7-4604-084E822313A9}"/>
              </a:ext>
            </a:extLst>
          </p:cNvPr>
          <p:cNvCxnSpPr/>
          <p:nvPr/>
        </p:nvCxnSpPr>
        <p:spPr>
          <a:xfrm>
            <a:off x="7272857" y="0"/>
            <a:ext cx="0" cy="685800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166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750308" y="612648"/>
            <a:ext cx="7022592" cy="1033272"/>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0" y="0"/>
            <a:ext cx="4342584" cy="6858000"/>
          </a:xfrm>
          <a:blipFill>
            <a:blip r:embed="rId2">
              <a:alphaModFix amt="80000"/>
            </a:blip>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CD81791C-036D-058C-0055-96793694D657}"/>
              </a:ext>
            </a:extLst>
          </p:cNvPr>
          <p:cNvSpPr>
            <a:spLocks noGrp="1"/>
          </p:cNvSpPr>
          <p:nvPr>
            <p:ph type="ftr" sz="quarter" idx="15"/>
          </p:nvPr>
        </p:nvSpPr>
        <p:spPr>
          <a:xfrm>
            <a:off x="4750307" y="210312"/>
            <a:ext cx="3531437" cy="413360"/>
          </a:xfrm>
        </p:spPr>
        <p:txBody>
          <a:bodyPr/>
          <a:lstStyle/>
          <a:p>
            <a:r>
              <a:rPr lang="en-US" dirty="0"/>
              <a:t>Footer Text</a:t>
            </a:r>
          </a:p>
        </p:txBody>
      </p:sp>
      <p:sp>
        <p:nvSpPr>
          <p:cNvPr id="7" name="Date Placeholder 6">
            <a:extLst>
              <a:ext uri="{FF2B5EF4-FFF2-40B4-BE49-F238E27FC236}">
                <a16:creationId xmlns:a16="http://schemas.microsoft.com/office/drawing/2014/main" id="{E2A8DE5B-9C41-DE5B-BF91-98510120DCFE}"/>
              </a:ext>
            </a:extLst>
          </p:cNvPr>
          <p:cNvSpPr>
            <a:spLocks noGrp="1"/>
          </p:cNvSpPr>
          <p:nvPr>
            <p:ph type="dt" sz="half" idx="14"/>
          </p:nvPr>
        </p:nvSpPr>
        <p:spPr>
          <a:xfrm>
            <a:off x="9582299" y="210312"/>
            <a:ext cx="1679642" cy="413360"/>
          </a:xfrm>
        </p:spPr>
        <p:txBody>
          <a:bodyPr/>
          <a:lstStyle/>
          <a:p>
            <a:fld id="{5824A7B9-17B9-4425-9158-739F678A55EB}" type="datetime1">
              <a:rPr lang="en-US" smtClean="0"/>
              <a:t>12/8/2025</a:t>
            </a:fld>
            <a:endParaRPr lang="en-US" dirty="0"/>
          </a:p>
        </p:txBody>
      </p:sp>
      <p:sp>
        <p:nvSpPr>
          <p:cNvPr id="11" name="Slide Number Placeholder 10">
            <a:extLst>
              <a:ext uri="{FF2B5EF4-FFF2-40B4-BE49-F238E27FC236}">
                <a16:creationId xmlns:a16="http://schemas.microsoft.com/office/drawing/2014/main" id="{0E0FD979-F905-C567-8E21-A3EDCE179803}"/>
              </a:ext>
            </a:extLst>
          </p:cNvPr>
          <p:cNvSpPr>
            <a:spLocks noGrp="1"/>
          </p:cNvSpPr>
          <p:nvPr>
            <p:ph type="sldNum" sz="quarter" idx="16"/>
          </p:nvPr>
        </p:nvSpPr>
        <p:spPr/>
        <p:txBody>
          <a:bodyPr/>
          <a:lstStyle/>
          <a:p>
            <a:fld id="{753D0FD4-819D-4187-8797-C35567B41C78}" type="slidenum">
              <a:rPr lang="en-US" smtClean="0"/>
              <a:t>‹#›</a:t>
            </a:fld>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750307" y="1746503"/>
            <a:ext cx="7022592" cy="48066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51AA34CC-D007-33B7-4604-084E822313A9}"/>
              </a:ext>
            </a:extLst>
          </p:cNvPr>
          <p:cNvCxnSpPr/>
          <p:nvPr/>
        </p:nvCxnSpPr>
        <p:spPr>
          <a:xfrm>
            <a:off x="4345760" y="0"/>
            <a:ext cx="0" cy="685800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35810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8" y="612648"/>
            <a:ext cx="7015483" cy="1033272"/>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11" name="Footer Placeholder 10">
            <a:extLst>
              <a:ext uri="{FF2B5EF4-FFF2-40B4-BE49-F238E27FC236}">
                <a16:creationId xmlns:a16="http://schemas.microsoft.com/office/drawing/2014/main" id="{BB59EF2B-7C7F-BA27-16C2-C56B21D3774C}"/>
              </a:ext>
            </a:extLst>
          </p:cNvPr>
          <p:cNvSpPr>
            <a:spLocks noGrp="1"/>
          </p:cNvSpPr>
          <p:nvPr>
            <p:ph type="ftr" sz="quarter" idx="15"/>
          </p:nvPr>
        </p:nvSpPr>
        <p:spPr/>
        <p:txBody>
          <a:bodyPr/>
          <a:lstStyle/>
          <a:p>
            <a:r>
              <a:rPr lang="en-US" dirty="0"/>
              <a:t>Footer Text</a:t>
            </a:r>
          </a:p>
        </p:txBody>
      </p:sp>
      <p:sp>
        <p:nvSpPr>
          <p:cNvPr id="9" name="Date Placeholder 8">
            <a:extLst>
              <a:ext uri="{FF2B5EF4-FFF2-40B4-BE49-F238E27FC236}">
                <a16:creationId xmlns:a16="http://schemas.microsoft.com/office/drawing/2014/main" id="{2A99D216-CE5A-6458-A23E-BE0E554AC3D1}"/>
              </a:ext>
            </a:extLst>
          </p:cNvPr>
          <p:cNvSpPr>
            <a:spLocks noGrp="1"/>
          </p:cNvSpPr>
          <p:nvPr>
            <p:ph type="dt" sz="half" idx="14"/>
          </p:nvPr>
        </p:nvSpPr>
        <p:spPr>
          <a:xfrm>
            <a:off x="5224951" y="207982"/>
            <a:ext cx="1682496" cy="413360"/>
          </a:xfrm>
        </p:spPr>
        <p:txBody>
          <a:bodyPr/>
          <a:lstStyle/>
          <a:p>
            <a:fld id="{28E8FF4C-7F6A-4962-9270-F797B8959287}" type="datetime1">
              <a:rPr lang="en-US" smtClean="0"/>
              <a:t>12/8/2025</a:t>
            </a:fld>
            <a:endParaRPr lang="en-US"/>
          </a:p>
        </p:txBody>
      </p:sp>
      <p:sp>
        <p:nvSpPr>
          <p:cNvPr id="12" name="Slide Number Placeholder 11">
            <a:extLst>
              <a:ext uri="{FF2B5EF4-FFF2-40B4-BE49-F238E27FC236}">
                <a16:creationId xmlns:a16="http://schemas.microsoft.com/office/drawing/2014/main" id="{3220FA64-3C9A-EBCF-5C28-E7DED40C97DC}"/>
              </a:ext>
            </a:extLst>
          </p:cNvPr>
          <p:cNvSpPr>
            <a:spLocks noGrp="1"/>
          </p:cNvSpPr>
          <p:nvPr>
            <p:ph type="sldNum" sz="quarter" idx="16"/>
          </p:nvPr>
        </p:nvSpPr>
        <p:spPr>
          <a:xfrm>
            <a:off x="6789594" y="207982"/>
            <a:ext cx="546447" cy="413360"/>
          </a:xfrm>
        </p:spPr>
        <p:txBody>
          <a:bodyPr/>
          <a:lstStyle/>
          <a:p>
            <a:fld id="{753D0FD4-819D-4187-8797-C35567B41C78}" type="slidenum">
              <a:rPr lang="en-US" smtClean="0"/>
              <a:t>‹#›</a:t>
            </a:fld>
            <a:endParaRPr lang="en-US"/>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17773" y="1746504"/>
            <a:ext cx="7018271" cy="4806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7773592" y="0"/>
            <a:ext cx="4417215" cy="6858000"/>
          </a:xfrm>
          <a:blipFill>
            <a:blip r:embed="rId2">
              <a:alphaModFix amt="80000"/>
            </a:blip>
            <a:stretch>
              <a:fillRect/>
            </a:stretch>
          </a:blipFill>
        </p:spPr>
        <p:txBody>
          <a:bodyPr/>
          <a:lstStyle>
            <a:lvl1pPr marL="0" indent="0">
              <a:buNone/>
              <a:defRPr/>
            </a:lvl1pPr>
          </a:lstStyle>
          <a:p>
            <a:r>
              <a:rPr lang="en-US" dirty="0"/>
              <a:t> </a:t>
            </a:r>
          </a:p>
        </p:txBody>
      </p:sp>
      <p:cxnSp>
        <p:nvCxnSpPr>
          <p:cNvPr id="8" name="Straight Connector 7">
            <a:extLst>
              <a:ext uri="{FF2B5EF4-FFF2-40B4-BE49-F238E27FC236}">
                <a16:creationId xmlns:a16="http://schemas.microsoft.com/office/drawing/2014/main" id="{51AA34CC-D007-33B7-4604-084E822313A9}"/>
              </a:ext>
            </a:extLst>
          </p:cNvPr>
          <p:cNvCxnSpPr/>
          <p:nvPr/>
        </p:nvCxnSpPr>
        <p:spPr>
          <a:xfrm>
            <a:off x="7768833" y="0"/>
            <a:ext cx="0" cy="685800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1802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60" y="749808"/>
            <a:ext cx="4163674" cy="2039112"/>
          </a:xfrm>
        </p:spPr>
        <p:txBody>
          <a:bodyPr vert="horz" lIns="91440" tIns="45720" rIns="91440" bIns="45720" rtlCol="0" anchor="t">
            <a:normAutofit/>
          </a:bodyPr>
          <a:lstStyle>
            <a:lvl1pPr>
              <a:defRPr lang="en-US" sz="7200" dirty="0"/>
            </a:lvl1pPr>
          </a:lstStyle>
          <a:p>
            <a:pPr lvl="0"/>
            <a:r>
              <a:rPr lang="en-US"/>
              <a:t>Click to edit Master title style</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0312"/>
            <a:ext cx="2752056"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3073675" y="210312"/>
            <a:ext cx="1058111" cy="411480"/>
          </a:xfrm>
        </p:spPr>
        <p:txBody>
          <a:bodyPr/>
          <a:lstStyle/>
          <a:p>
            <a:fld id="{A2955807-6726-42C9-B7D5-F5CAD1E31DC0}" type="datetime1">
              <a:rPr lang="en-US" smtClean="0"/>
              <a:t>12/8/2025</a:t>
            </a:fld>
            <a:endParaRPr lang="en-US" dirty="0"/>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4054543" y="210312"/>
            <a:ext cx="440969" cy="413360"/>
          </a:xfrm>
        </p:spPr>
        <p:txBody>
          <a:bodyPr/>
          <a:lstStyle/>
          <a:p>
            <a:fld id="{753D0FD4-819D-4187-8797-C35567B41C78}" type="slidenum">
              <a:rPr lang="en-US" smtClean="0"/>
              <a:t>‹#›</a:t>
            </a:fld>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20561" y="2944368"/>
            <a:ext cx="4163674" cy="35822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4912658" y="0"/>
            <a:ext cx="7279341" cy="6858000"/>
          </a:xfrm>
          <a:blipFill>
            <a:blip r:embed="rId2">
              <a:alphaModFix amt="80000"/>
            </a:blip>
            <a:stretch>
              <a:fillRect/>
            </a:stretch>
          </a:blipFill>
        </p:spPr>
        <p:txBody>
          <a:bodyPr/>
          <a:lstStyle>
            <a:lvl1pPr marL="0" indent="0">
              <a:buNone/>
              <a:defRPr/>
            </a:lvl1pPr>
          </a:lstStyle>
          <a:p>
            <a:r>
              <a:rPr lang="en-US" dirty="0"/>
              <a:t> </a:t>
            </a:r>
          </a:p>
        </p:txBody>
      </p:sp>
      <p:cxnSp>
        <p:nvCxnSpPr>
          <p:cNvPr id="8" name="Straight Connector 7">
            <a:extLst>
              <a:ext uri="{FF2B5EF4-FFF2-40B4-BE49-F238E27FC236}">
                <a16:creationId xmlns:a16="http://schemas.microsoft.com/office/drawing/2014/main" id="{51AA34CC-D007-33B7-4604-084E822313A9}"/>
              </a:ext>
            </a:extLst>
          </p:cNvPr>
          <p:cNvCxnSpPr/>
          <p:nvPr/>
        </p:nvCxnSpPr>
        <p:spPr>
          <a:xfrm>
            <a:off x="4908810" y="0"/>
            <a:ext cx="0" cy="685800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0101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17773" y="749808"/>
            <a:ext cx="5778227" cy="1033272"/>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0312"/>
            <a:ext cx="2962656"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3969163" y="210312"/>
            <a:ext cx="1679642" cy="411480"/>
          </a:xfrm>
        </p:spPr>
        <p:txBody>
          <a:bodyPr/>
          <a:lstStyle/>
          <a:p>
            <a:fld id="{064F86E1-145A-4683-AD05-97E7E41B4995}" type="datetime1">
              <a:rPr lang="en-US" smtClean="0"/>
              <a:t>12/8/2025</a:t>
            </a:fld>
            <a:endParaRPr lang="en-US" dirty="0"/>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5614093" y="210312"/>
            <a:ext cx="546447" cy="413360"/>
          </a:xfrm>
        </p:spPr>
        <p:txBody>
          <a:bodyPr/>
          <a:lstStyle/>
          <a:p>
            <a:fld id="{753D0FD4-819D-4187-8797-C35567B41C78}" type="slidenum">
              <a:rPr lang="en-US" smtClean="0"/>
              <a:t>‹#›</a:t>
            </a:fld>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17773" y="1993391"/>
            <a:ext cx="5778227" cy="4559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6575416" y="0"/>
            <a:ext cx="5616584" cy="6858000"/>
          </a:xfrm>
          <a:blipFill>
            <a:blip r:embed="rId2">
              <a:alphaModFix amt="80000"/>
            </a:blip>
            <a:stretch>
              <a:fillRect/>
            </a:stretch>
          </a:blipFill>
        </p:spPr>
        <p:txBody>
          <a:bodyPr/>
          <a:lstStyle>
            <a:lvl1pPr marL="0" indent="0">
              <a:buNone/>
              <a:defRPr/>
            </a:lvl1pPr>
          </a:lstStyle>
          <a:p>
            <a:r>
              <a:rPr lang="en-US" dirty="0"/>
              <a:t> </a:t>
            </a:r>
          </a:p>
        </p:txBody>
      </p:sp>
      <p:cxnSp>
        <p:nvCxnSpPr>
          <p:cNvPr id="8" name="Straight Connector 7">
            <a:extLst>
              <a:ext uri="{FF2B5EF4-FFF2-40B4-BE49-F238E27FC236}">
                <a16:creationId xmlns:a16="http://schemas.microsoft.com/office/drawing/2014/main" id="{AF4034EB-F498-D527-195A-D17B85027774}"/>
              </a:ext>
            </a:extLst>
          </p:cNvPr>
          <p:cNvCxnSpPr>
            <a:cxnSpLocks/>
          </p:cNvCxnSpPr>
          <p:nvPr/>
        </p:nvCxnSpPr>
        <p:spPr>
          <a:xfrm>
            <a:off x="6570629" y="0"/>
            <a:ext cx="0" cy="6857999"/>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76881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7670308" y="853949"/>
            <a:ext cx="4102574" cy="1516070"/>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1" y="0"/>
            <a:ext cx="7285976" cy="6858000"/>
          </a:xfrm>
          <a:blipFill>
            <a:blip r:embed="rId2">
              <a:alphaModFix amt="8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7670308" y="213482"/>
            <a:ext cx="2129674"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9930367" y="210312"/>
            <a:ext cx="1216834" cy="411480"/>
          </a:xfrm>
        </p:spPr>
        <p:txBody>
          <a:bodyPr/>
          <a:lstStyle/>
          <a:p>
            <a:fld id="{3E021DF1-F92E-444A-9AEF-304BD60FF6DA}"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26453" y="210312"/>
            <a:ext cx="679998" cy="413360"/>
          </a:xfrm>
        </p:spPr>
        <p:txBody>
          <a:bodyPr/>
          <a:lstStyle/>
          <a:p>
            <a:fld id="{753D0FD4-819D-4187-8797-C35567B41C78}" type="slidenum">
              <a:rPr lang="en-US" smtClean="0"/>
              <a:t>‹#›</a:t>
            </a:fld>
            <a:endParaRPr lang="en-US"/>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7670308" y="2578607"/>
            <a:ext cx="4102585"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a:extLst>
              <a:ext uri="{FF2B5EF4-FFF2-40B4-BE49-F238E27FC236}">
                <a16:creationId xmlns:a16="http://schemas.microsoft.com/office/drawing/2014/main" id="{19E9D652-D7DE-25C0-FCD7-3031AEEB0C6C}"/>
              </a:ext>
            </a:extLst>
          </p:cNvPr>
          <p:cNvCxnSpPr>
            <a:cxnSpLocks/>
          </p:cNvCxnSpPr>
          <p:nvPr/>
        </p:nvCxnSpPr>
        <p:spPr>
          <a:xfrm>
            <a:off x="7291894" y="0"/>
            <a:ext cx="0" cy="685800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7982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9" y="749808"/>
            <a:ext cx="4123680" cy="1517904"/>
          </a:xfrm>
        </p:spPr>
        <p:txBody>
          <a:bodyPr vert="horz" lIns="91440" tIns="45720" rIns="91440" bIns="45720" rtlCol="0" anchor="t">
            <a:normAutofit/>
          </a:bodyPr>
          <a:lstStyle>
            <a:lvl1pPr>
              <a:defRPr lang="en-US" sz="4000" dirty="0"/>
            </a:lvl1pPr>
          </a:lstStyle>
          <a:p>
            <a:pPr lvl="0"/>
            <a:r>
              <a:rPr lang="en-US"/>
              <a:t>Click to edit Master title style</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3" y="210312"/>
            <a:ext cx="2260057"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3029329" y="210312"/>
            <a:ext cx="1058111" cy="411480"/>
          </a:xfrm>
        </p:spPr>
        <p:txBody>
          <a:bodyPr/>
          <a:lstStyle/>
          <a:p>
            <a:fld id="{96B14CE5-CB23-4F24-AF40-FFA10F25B799}"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4010197" y="210312"/>
            <a:ext cx="440969" cy="413360"/>
          </a:xfrm>
        </p:spPr>
        <p:txBody>
          <a:bodyPr/>
          <a:lstStyle/>
          <a:p>
            <a:fld id="{753D0FD4-819D-4187-8797-C35567B41C78}" type="slidenum">
              <a:rPr lang="en-US" smtClean="0"/>
              <a:t>‹#›</a:t>
            </a:fld>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29704" y="2578609"/>
            <a:ext cx="4130606" cy="37124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4912658" y="0"/>
            <a:ext cx="7279341" cy="6858000"/>
          </a:xfrm>
          <a:blipFill>
            <a:blip r:embed="rId2">
              <a:alphaModFix amt="80000"/>
            </a:blip>
            <a:stretch>
              <a:fillRect/>
            </a:stretch>
          </a:blipFill>
        </p:spPr>
        <p:txBody>
          <a:bodyPr/>
          <a:lstStyle>
            <a:lvl1pPr marL="0" indent="0">
              <a:buNone/>
              <a:defRPr/>
            </a:lvl1pPr>
          </a:lstStyle>
          <a:p>
            <a:r>
              <a:rPr lang="en-US" dirty="0"/>
              <a:t> </a:t>
            </a:r>
          </a:p>
        </p:txBody>
      </p:sp>
      <p:cxnSp>
        <p:nvCxnSpPr>
          <p:cNvPr id="8" name="Straight Connector 7">
            <a:extLst>
              <a:ext uri="{FF2B5EF4-FFF2-40B4-BE49-F238E27FC236}">
                <a16:creationId xmlns:a16="http://schemas.microsoft.com/office/drawing/2014/main" id="{51AA34CC-D007-33B7-4604-084E822313A9}"/>
              </a:ext>
            </a:extLst>
          </p:cNvPr>
          <p:cNvCxnSpPr/>
          <p:nvPr/>
        </p:nvCxnSpPr>
        <p:spPr>
          <a:xfrm>
            <a:off x="4907963" y="0"/>
            <a:ext cx="0" cy="685800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4134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ith Pictur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DF58-285B-E151-006A-D88C36BBB753}"/>
              </a:ext>
            </a:extLst>
          </p:cNvPr>
          <p:cNvSpPr>
            <a:spLocks noGrp="1"/>
          </p:cNvSpPr>
          <p:nvPr>
            <p:ph type="ctrTitle"/>
          </p:nvPr>
        </p:nvSpPr>
        <p:spPr>
          <a:xfrm>
            <a:off x="320040" y="749808"/>
            <a:ext cx="6236208" cy="3694176"/>
          </a:xfrm>
        </p:spPr>
        <p:txBody>
          <a:bodyPr vert="horz" lIns="91440" tIns="45720" rIns="91440" bIns="45720" rtlCol="0" anchor="t">
            <a:normAutofit/>
          </a:bodyPr>
          <a:lstStyle>
            <a:lvl1pPr>
              <a:defRPr lang="en-US" sz="8800" dirty="0">
                <a:solidFill>
                  <a:schemeClr val="tx2"/>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F9206861-2B51-5BD1-EB7B-C21E31ED4CF6}"/>
              </a:ext>
            </a:extLst>
          </p:cNvPr>
          <p:cNvSpPr>
            <a:spLocks noGrp="1"/>
          </p:cNvSpPr>
          <p:nvPr>
            <p:ph type="subTitle" idx="1"/>
          </p:nvPr>
        </p:nvSpPr>
        <p:spPr>
          <a:xfrm>
            <a:off x="320040" y="5477256"/>
            <a:ext cx="6236208" cy="1115568"/>
          </a:xfrm>
        </p:spPr>
        <p:txBody>
          <a:bodyPr vert="horz" lIns="91440" tIns="45720" rIns="91440" bIns="45720" rtlCol="0" anchor="ctr">
            <a:normAutofit/>
          </a:bodyPr>
          <a:lstStyle>
            <a:lvl1pPr marL="0" indent="0">
              <a:buNone/>
              <a:defRPr lang="en-US"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822DDD77-F8A9-7EC7-8615-6A38937CE728}"/>
              </a:ext>
            </a:extLst>
          </p:cNvPr>
          <p:cNvSpPr>
            <a:spLocks noGrp="1"/>
          </p:cNvSpPr>
          <p:nvPr>
            <p:ph type="ftr" sz="quarter" idx="11"/>
          </p:nvPr>
        </p:nvSpPr>
        <p:spPr/>
        <p:txBody>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098AB215-86A6-6EC5-BC27-7962FA84A1AE}"/>
              </a:ext>
            </a:extLst>
          </p:cNvPr>
          <p:cNvSpPr>
            <a:spLocks noGrp="1"/>
          </p:cNvSpPr>
          <p:nvPr>
            <p:ph type="dt" sz="half" idx="10"/>
          </p:nvPr>
        </p:nvSpPr>
        <p:spPr>
          <a:xfrm>
            <a:off x="4413504" y="207982"/>
            <a:ext cx="1682496" cy="413360"/>
          </a:xfrm>
        </p:spPr>
        <p:txBody>
          <a:bodyPr/>
          <a:lstStyle>
            <a:lvl1pPr>
              <a:defRPr>
                <a:solidFill>
                  <a:schemeClr val="tx2"/>
                </a:solidFill>
              </a:defRPr>
            </a:lvl1pPr>
          </a:lstStyle>
          <a:p>
            <a:fld id="{F7E6234A-55DB-493D-B5E3-FA55E3CA245B}" type="datetime1">
              <a:rPr lang="en-US" smtClean="0"/>
              <a:t>12/8/2025</a:t>
            </a:fld>
            <a:endParaRPr lang="en-US"/>
          </a:p>
        </p:txBody>
      </p:sp>
      <p:sp>
        <p:nvSpPr>
          <p:cNvPr id="6" name="Slide Number Placeholder 5">
            <a:extLst>
              <a:ext uri="{FF2B5EF4-FFF2-40B4-BE49-F238E27FC236}">
                <a16:creationId xmlns:a16="http://schemas.microsoft.com/office/drawing/2014/main" id="{4360CECF-E526-1422-4780-123B6B1E96C9}"/>
              </a:ext>
            </a:extLst>
          </p:cNvPr>
          <p:cNvSpPr>
            <a:spLocks noGrp="1"/>
          </p:cNvSpPr>
          <p:nvPr>
            <p:ph type="sldNum" sz="quarter" idx="12"/>
          </p:nvPr>
        </p:nvSpPr>
        <p:spPr>
          <a:xfrm>
            <a:off x="6009801" y="207982"/>
            <a:ext cx="546447" cy="413360"/>
          </a:xfrm>
        </p:spPr>
        <p:txBody>
          <a:bodyPr/>
          <a:lstStyle>
            <a:lvl1pPr>
              <a:defRPr>
                <a:solidFill>
                  <a:schemeClr val="tx2"/>
                </a:solidFill>
              </a:defRPr>
            </a:lvl1pPr>
          </a:lstStyle>
          <a:p>
            <a:fld id="{753D0FD4-819D-4187-8797-C35567B41C78}" type="slidenum">
              <a:rPr lang="en-US" smtClean="0"/>
              <a:t>‹#›</a:t>
            </a:fld>
            <a:endParaRPr lang="en-US"/>
          </a:p>
        </p:txBody>
      </p:sp>
      <p:sp>
        <p:nvSpPr>
          <p:cNvPr id="11" name="Picture Placeholder 10">
            <a:extLst>
              <a:ext uri="{FF2B5EF4-FFF2-40B4-BE49-F238E27FC236}">
                <a16:creationId xmlns:a16="http://schemas.microsoft.com/office/drawing/2014/main" id="{1F08B46D-341A-2502-FE91-2C5EF771037B}"/>
              </a:ext>
            </a:extLst>
          </p:cNvPr>
          <p:cNvSpPr>
            <a:spLocks noGrp="1"/>
          </p:cNvSpPr>
          <p:nvPr>
            <p:ph type="pic" sz="quarter" idx="13" hasCustomPrompt="1"/>
          </p:nvPr>
        </p:nvSpPr>
        <p:spPr>
          <a:xfrm>
            <a:off x="7278624" y="0"/>
            <a:ext cx="4913373" cy="6858000"/>
          </a:xfrm>
          <a:blipFill>
            <a:blip r:embed="rId2">
              <a:alphaModFix amt="80000"/>
            </a:blip>
            <a:stretch>
              <a:fillRect/>
            </a:stretch>
          </a:blipFill>
        </p:spPr>
        <p:txBody>
          <a:bodyPr/>
          <a:lstStyle>
            <a:lvl1pPr marL="0" indent="0">
              <a:buNone/>
              <a:defRPr/>
            </a:lvl1pPr>
          </a:lstStyle>
          <a:p>
            <a:r>
              <a:rPr lang="en-US" dirty="0"/>
              <a:t> </a:t>
            </a:r>
          </a:p>
        </p:txBody>
      </p:sp>
      <p:cxnSp>
        <p:nvCxnSpPr>
          <p:cNvPr id="7" name="Straight Connector 6">
            <a:extLst>
              <a:ext uri="{FF2B5EF4-FFF2-40B4-BE49-F238E27FC236}">
                <a16:creationId xmlns:a16="http://schemas.microsoft.com/office/drawing/2014/main" id="{87083F37-054B-54D7-2AD5-6DFFCC79603C}"/>
              </a:ext>
            </a:extLst>
          </p:cNvPr>
          <p:cNvCxnSpPr>
            <a:cxnSpLocks/>
          </p:cNvCxnSpPr>
          <p:nvPr/>
        </p:nvCxnSpPr>
        <p:spPr>
          <a:xfrm>
            <a:off x="0" y="5287974"/>
            <a:ext cx="7277621"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99AB8D9-761C-35FC-CA6D-1317D71DF6BE}"/>
              </a:ext>
            </a:extLst>
          </p:cNvPr>
          <p:cNvCxnSpPr>
            <a:cxnSpLocks/>
          </p:cNvCxnSpPr>
          <p:nvPr/>
        </p:nvCxnSpPr>
        <p:spPr>
          <a:xfrm flipV="1">
            <a:off x="7277621" y="0"/>
            <a:ext cx="0" cy="6858001"/>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724532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8" y="749808"/>
            <a:ext cx="11514755" cy="960120"/>
          </a:xfrm>
        </p:spPr>
        <p:txBody>
          <a:bodyPr vert="horz" lIns="91440" tIns="45720" rIns="91440" bIns="45720" rtlCol="0" anchor="t">
            <a:normAutofit/>
          </a:bodyPr>
          <a:lstStyle>
            <a:lvl1pPr>
              <a:defRPr lang="en-US" sz="7200" dirty="0"/>
            </a:lvl1pPr>
          </a:lstStyle>
          <a:p>
            <a:pPr lvl="0"/>
            <a:r>
              <a:rPr lang="en-US"/>
              <a:t>Click to edit Master title style</a:t>
            </a:r>
            <a:endParaRPr lang="en-US" dirty="0"/>
          </a:p>
        </p:txBody>
      </p:sp>
      <p:sp>
        <p:nvSpPr>
          <p:cNvPr id="9" name="Footer Placeholder 8">
            <a:extLst>
              <a:ext uri="{FF2B5EF4-FFF2-40B4-BE49-F238E27FC236}">
                <a16:creationId xmlns:a16="http://schemas.microsoft.com/office/drawing/2014/main" id="{F8890DBE-0DD3-8504-F95F-4225535FB1B9}"/>
              </a:ext>
            </a:extLst>
          </p:cNvPr>
          <p:cNvSpPr>
            <a:spLocks noGrp="1"/>
          </p:cNvSpPr>
          <p:nvPr>
            <p:ph type="ftr" sz="quarter" idx="15"/>
          </p:nvPr>
        </p:nvSpPr>
        <p:spPr/>
        <p:txBody>
          <a:bodyPr/>
          <a:lstStyle/>
          <a:p>
            <a:r>
              <a:rPr lang="en-US" dirty="0"/>
              <a:t>Footer Text</a:t>
            </a:r>
          </a:p>
        </p:txBody>
      </p:sp>
      <p:sp>
        <p:nvSpPr>
          <p:cNvPr id="7" name="Date Placeholder 6">
            <a:extLst>
              <a:ext uri="{FF2B5EF4-FFF2-40B4-BE49-F238E27FC236}">
                <a16:creationId xmlns:a16="http://schemas.microsoft.com/office/drawing/2014/main" id="{734BB28A-95D9-4CE6-DA59-520BA3C61CDB}"/>
              </a:ext>
            </a:extLst>
          </p:cNvPr>
          <p:cNvSpPr>
            <a:spLocks noGrp="1"/>
          </p:cNvSpPr>
          <p:nvPr>
            <p:ph type="dt" sz="half" idx="14"/>
          </p:nvPr>
        </p:nvSpPr>
        <p:spPr/>
        <p:txBody>
          <a:bodyPr/>
          <a:lstStyle/>
          <a:p>
            <a:fld id="{C939A3FF-4925-4C53-B6D9-F2B1807D4179}" type="datetime1">
              <a:rPr lang="en-US" smtClean="0"/>
              <a:t>12/8/2025</a:t>
            </a:fld>
            <a:endParaRPr lang="en-US"/>
          </a:p>
        </p:txBody>
      </p:sp>
      <p:sp>
        <p:nvSpPr>
          <p:cNvPr id="12" name="Slide Number Placeholder 11">
            <a:extLst>
              <a:ext uri="{FF2B5EF4-FFF2-40B4-BE49-F238E27FC236}">
                <a16:creationId xmlns:a16="http://schemas.microsoft.com/office/drawing/2014/main" id="{E1FA0A0C-CE55-CB7D-174D-D77937630A9D}"/>
              </a:ext>
            </a:extLst>
          </p:cNvPr>
          <p:cNvSpPr>
            <a:spLocks noGrp="1"/>
          </p:cNvSpPr>
          <p:nvPr>
            <p:ph type="sldNum" sz="quarter" idx="16"/>
          </p:nvPr>
        </p:nvSpPr>
        <p:spPr/>
        <p:txBody>
          <a:bodyPr/>
          <a:lstStyle/>
          <a:p>
            <a:fld id="{753D0FD4-819D-4187-8797-C35567B41C78}" type="slidenum">
              <a:rPr lang="en-US" smtClean="0"/>
              <a:t>‹#›</a:t>
            </a:fld>
            <a:endParaRPr lang="en-US"/>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17773" y="2180556"/>
            <a:ext cx="5012355" cy="428425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5822674" y="1834524"/>
            <a:ext cx="6378722" cy="5023476"/>
          </a:xfrm>
          <a:blipFill>
            <a:blip r:embed="rId2">
              <a:alphaModFix amt="80000"/>
            </a:blip>
            <a:stretch>
              <a:fillRect/>
            </a:stretch>
          </a:blipFill>
        </p:spPr>
        <p:txBody>
          <a:bodyPr/>
          <a:lstStyle>
            <a:lvl1pPr marL="0" indent="0">
              <a:buNone/>
              <a:defRPr/>
            </a:lvl1pPr>
          </a:lstStyle>
          <a:p>
            <a:r>
              <a:rPr lang="en-US" dirty="0"/>
              <a:t> </a:t>
            </a:r>
          </a:p>
        </p:txBody>
      </p:sp>
      <p:cxnSp>
        <p:nvCxnSpPr>
          <p:cNvPr id="8" name="Straight Connector 7">
            <a:extLst>
              <a:ext uri="{FF2B5EF4-FFF2-40B4-BE49-F238E27FC236}">
                <a16:creationId xmlns:a16="http://schemas.microsoft.com/office/drawing/2014/main" id="{6C753443-12E2-4CD3-2C6F-4E20536BA82B}"/>
              </a:ext>
            </a:extLst>
          </p:cNvPr>
          <p:cNvCxnSpPr>
            <a:cxnSpLocks/>
          </p:cNvCxnSpPr>
          <p:nvPr/>
        </p:nvCxnSpPr>
        <p:spPr>
          <a:xfrm>
            <a:off x="5816454" y="1827254"/>
            <a:ext cx="0" cy="504063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9B4AF9B-8CF3-D7A8-CDB9-8E513FFF57EC}"/>
              </a:ext>
            </a:extLst>
          </p:cNvPr>
          <p:cNvCxnSpPr>
            <a:cxnSpLocks/>
          </p:cNvCxnSpPr>
          <p:nvPr/>
        </p:nvCxnSpPr>
        <p:spPr>
          <a:xfrm>
            <a:off x="0" y="1827254"/>
            <a:ext cx="1219200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22840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8" y="749808"/>
            <a:ext cx="11514753" cy="960120"/>
          </a:xfrm>
        </p:spPr>
        <p:txBody>
          <a:bodyPr vert="horz" lIns="91440" tIns="45720" rIns="91440" bIns="45720" rtlCol="0" anchor="t">
            <a:normAutofit/>
          </a:bodyPr>
          <a:lstStyle>
            <a:lvl1pPr>
              <a:defRPr lang="en-US" sz="7200" dirty="0"/>
            </a:lvl1pPr>
          </a:lstStyle>
          <a:p>
            <a:pPr lvl="0"/>
            <a:r>
              <a:rPr lang="en-US"/>
              <a:t>Click to edit Master title style</a:t>
            </a:r>
            <a:endParaRPr lang="en-US" dirty="0"/>
          </a:p>
        </p:txBody>
      </p:sp>
      <p:sp>
        <p:nvSpPr>
          <p:cNvPr id="9" name="Footer Placeholder 8">
            <a:extLst>
              <a:ext uri="{FF2B5EF4-FFF2-40B4-BE49-F238E27FC236}">
                <a16:creationId xmlns:a16="http://schemas.microsoft.com/office/drawing/2014/main" id="{58B12C2E-FD87-6FEB-F35D-ABCDF00C8DFA}"/>
              </a:ext>
            </a:extLst>
          </p:cNvPr>
          <p:cNvSpPr>
            <a:spLocks noGrp="1"/>
          </p:cNvSpPr>
          <p:nvPr>
            <p:ph type="ftr" sz="quarter" idx="15"/>
          </p:nvPr>
        </p:nvSpPr>
        <p:spPr/>
        <p:txBody>
          <a:bodyPr/>
          <a:lstStyle/>
          <a:p>
            <a:r>
              <a:rPr lang="en-US" dirty="0"/>
              <a:t>Footer Text</a:t>
            </a:r>
          </a:p>
        </p:txBody>
      </p:sp>
      <p:sp>
        <p:nvSpPr>
          <p:cNvPr id="7" name="Date Placeholder 6">
            <a:extLst>
              <a:ext uri="{FF2B5EF4-FFF2-40B4-BE49-F238E27FC236}">
                <a16:creationId xmlns:a16="http://schemas.microsoft.com/office/drawing/2014/main" id="{85656A87-5539-46DA-CF5D-F2506ECA3F8D}"/>
              </a:ext>
            </a:extLst>
          </p:cNvPr>
          <p:cNvSpPr>
            <a:spLocks noGrp="1"/>
          </p:cNvSpPr>
          <p:nvPr>
            <p:ph type="dt" sz="half" idx="14"/>
          </p:nvPr>
        </p:nvSpPr>
        <p:spPr/>
        <p:txBody>
          <a:bodyPr/>
          <a:lstStyle/>
          <a:p>
            <a:fld id="{C3A045AE-50EB-46C6-B8D1-C8DF92FBD24F}" type="datetime1">
              <a:rPr lang="en-US" smtClean="0"/>
              <a:t>12/8/2025</a:t>
            </a:fld>
            <a:endParaRPr lang="en-US"/>
          </a:p>
        </p:txBody>
      </p:sp>
      <p:sp>
        <p:nvSpPr>
          <p:cNvPr id="12" name="Slide Number Placeholder 11">
            <a:extLst>
              <a:ext uri="{FF2B5EF4-FFF2-40B4-BE49-F238E27FC236}">
                <a16:creationId xmlns:a16="http://schemas.microsoft.com/office/drawing/2014/main" id="{01AB7173-DF2F-B8EA-F83D-4C7263C765EB}"/>
              </a:ext>
            </a:extLst>
          </p:cNvPr>
          <p:cNvSpPr>
            <a:spLocks noGrp="1"/>
          </p:cNvSpPr>
          <p:nvPr>
            <p:ph type="sldNum" sz="quarter" idx="16"/>
          </p:nvPr>
        </p:nvSpPr>
        <p:spPr/>
        <p:txBody>
          <a:bodyPr/>
          <a:lstStyle/>
          <a:p>
            <a:fld id="{753D0FD4-819D-4187-8797-C35567B41C78}" type="slidenum">
              <a:rPr lang="en-US" smtClean="0"/>
              <a:t>‹#›</a:t>
            </a:fld>
            <a:endParaRPr lang="en-US"/>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0" y="1834525"/>
            <a:ext cx="4905942" cy="5023476"/>
          </a:xfrm>
          <a:blipFill>
            <a:blip r:embed="rId2">
              <a:alphaModFix amt="8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332911" y="2180556"/>
            <a:ext cx="6435936" cy="430476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C753443-12E2-4CD3-2C6F-4E20536BA82B}"/>
              </a:ext>
            </a:extLst>
          </p:cNvPr>
          <p:cNvCxnSpPr>
            <a:cxnSpLocks/>
          </p:cNvCxnSpPr>
          <p:nvPr/>
        </p:nvCxnSpPr>
        <p:spPr>
          <a:xfrm>
            <a:off x="4914379" y="1827254"/>
            <a:ext cx="0" cy="504063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9B4AF9B-8CF3-D7A8-CDB9-8E513FFF57EC}"/>
              </a:ext>
            </a:extLst>
          </p:cNvPr>
          <p:cNvCxnSpPr>
            <a:cxnSpLocks/>
          </p:cNvCxnSpPr>
          <p:nvPr/>
        </p:nvCxnSpPr>
        <p:spPr>
          <a:xfrm>
            <a:off x="0" y="1827254"/>
            <a:ext cx="1219200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33545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8" y="749808"/>
            <a:ext cx="11514757" cy="960120"/>
          </a:xfrm>
        </p:spPr>
        <p:txBody>
          <a:bodyPr vert="horz" lIns="91440" tIns="45720" rIns="91440" bIns="45720" rtlCol="0" anchor="t">
            <a:normAutofit/>
          </a:bodyPr>
          <a:lstStyle>
            <a:lvl1pPr>
              <a:defRPr lang="en-US" sz="7200" dirty="0"/>
            </a:lvl1pPr>
          </a:lstStyle>
          <a:p>
            <a:pPr lvl="0"/>
            <a:r>
              <a:rPr lang="en-US"/>
              <a:t>Click to edit Master title style</a:t>
            </a:r>
            <a:endParaRPr lang="en-US" dirty="0"/>
          </a:p>
        </p:txBody>
      </p:sp>
      <p:sp>
        <p:nvSpPr>
          <p:cNvPr id="9" name="Footer Placeholder 8">
            <a:extLst>
              <a:ext uri="{FF2B5EF4-FFF2-40B4-BE49-F238E27FC236}">
                <a16:creationId xmlns:a16="http://schemas.microsoft.com/office/drawing/2014/main" id="{BBEAB049-8AFC-5262-0ECB-2E9CDA2066B9}"/>
              </a:ext>
            </a:extLst>
          </p:cNvPr>
          <p:cNvSpPr>
            <a:spLocks noGrp="1"/>
          </p:cNvSpPr>
          <p:nvPr>
            <p:ph type="ftr" sz="quarter" idx="15"/>
          </p:nvPr>
        </p:nvSpPr>
        <p:spPr/>
        <p:txBody>
          <a:bodyPr/>
          <a:lstStyle/>
          <a:p>
            <a:r>
              <a:rPr lang="en-US" dirty="0"/>
              <a:t>Footer Text</a:t>
            </a:r>
          </a:p>
        </p:txBody>
      </p:sp>
      <p:sp>
        <p:nvSpPr>
          <p:cNvPr id="7" name="Date Placeholder 6">
            <a:extLst>
              <a:ext uri="{FF2B5EF4-FFF2-40B4-BE49-F238E27FC236}">
                <a16:creationId xmlns:a16="http://schemas.microsoft.com/office/drawing/2014/main" id="{6E26863A-85CF-52FA-E2B2-AF70382C6922}"/>
              </a:ext>
            </a:extLst>
          </p:cNvPr>
          <p:cNvSpPr>
            <a:spLocks noGrp="1"/>
          </p:cNvSpPr>
          <p:nvPr>
            <p:ph type="dt" sz="half" idx="14"/>
          </p:nvPr>
        </p:nvSpPr>
        <p:spPr/>
        <p:txBody>
          <a:bodyPr/>
          <a:lstStyle/>
          <a:p>
            <a:fld id="{E1987558-2E71-415A-A90B-E63D7A0329F1}" type="datetime1">
              <a:rPr lang="en-US" smtClean="0"/>
              <a:t>12/8/2025</a:t>
            </a:fld>
            <a:endParaRPr lang="en-US"/>
          </a:p>
        </p:txBody>
      </p:sp>
      <p:sp>
        <p:nvSpPr>
          <p:cNvPr id="12" name="Slide Number Placeholder 11">
            <a:extLst>
              <a:ext uri="{FF2B5EF4-FFF2-40B4-BE49-F238E27FC236}">
                <a16:creationId xmlns:a16="http://schemas.microsoft.com/office/drawing/2014/main" id="{1DF7822C-4885-9FA2-F9E5-E0B61BDDB416}"/>
              </a:ext>
            </a:extLst>
          </p:cNvPr>
          <p:cNvSpPr>
            <a:spLocks noGrp="1"/>
          </p:cNvSpPr>
          <p:nvPr>
            <p:ph type="sldNum" sz="quarter" idx="16"/>
          </p:nvPr>
        </p:nvSpPr>
        <p:spPr/>
        <p:txBody>
          <a:bodyPr/>
          <a:lstStyle/>
          <a:p>
            <a:fld id="{753D0FD4-819D-4187-8797-C35567B41C78}" type="slidenum">
              <a:rPr lang="en-US" smtClean="0"/>
              <a:t>‹#›</a:t>
            </a:fld>
            <a:endParaRPr lang="en-US"/>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17773" y="2180556"/>
            <a:ext cx="6419605" cy="437535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7286058" y="1834525"/>
            <a:ext cx="4905942" cy="5023476"/>
          </a:xfrm>
          <a:blipFill>
            <a:blip r:embed="rId2">
              <a:alphaModFix amt="80000"/>
            </a:blip>
            <a:stretch>
              <a:fillRect/>
            </a:stretch>
          </a:blipFill>
        </p:spPr>
        <p:txBody>
          <a:bodyPr/>
          <a:lstStyle>
            <a:lvl1pPr marL="0" indent="0">
              <a:buNone/>
              <a:defRPr/>
            </a:lvl1pPr>
          </a:lstStyle>
          <a:p>
            <a:r>
              <a:rPr lang="en-US" dirty="0"/>
              <a:t> </a:t>
            </a:r>
          </a:p>
        </p:txBody>
      </p:sp>
      <p:cxnSp>
        <p:nvCxnSpPr>
          <p:cNvPr id="8" name="Straight Connector 7">
            <a:extLst>
              <a:ext uri="{FF2B5EF4-FFF2-40B4-BE49-F238E27FC236}">
                <a16:creationId xmlns:a16="http://schemas.microsoft.com/office/drawing/2014/main" id="{6C753443-12E2-4CD3-2C6F-4E20536BA82B}"/>
              </a:ext>
            </a:extLst>
          </p:cNvPr>
          <p:cNvCxnSpPr>
            <a:cxnSpLocks/>
          </p:cNvCxnSpPr>
          <p:nvPr/>
        </p:nvCxnSpPr>
        <p:spPr>
          <a:xfrm>
            <a:off x="7286058" y="1827254"/>
            <a:ext cx="0" cy="504063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9B4AF9B-8CF3-D7A8-CDB9-8E513FFF57EC}"/>
              </a:ext>
            </a:extLst>
          </p:cNvPr>
          <p:cNvCxnSpPr>
            <a:cxnSpLocks/>
          </p:cNvCxnSpPr>
          <p:nvPr/>
        </p:nvCxnSpPr>
        <p:spPr>
          <a:xfrm>
            <a:off x="0" y="1827254"/>
            <a:ext cx="1219200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74491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9" y="5166364"/>
            <a:ext cx="3656530" cy="1223420"/>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0" y="0"/>
            <a:ext cx="12198096" cy="4837176"/>
          </a:xfrm>
          <a:blipFill>
            <a:blip r:embed="rId2">
              <a:alphaModFix amt="8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699121" y="5166364"/>
            <a:ext cx="7073776" cy="122342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6437376"/>
            <a:ext cx="2962656" cy="365125"/>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4699121" y="6437193"/>
            <a:ext cx="4549413" cy="365125"/>
          </a:xfrm>
        </p:spPr>
        <p:txBody>
          <a:bodyPr/>
          <a:lstStyle/>
          <a:p>
            <a:fld id="{220747AD-BB60-464B-B16B-6CC7DCEAA31E}"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6437376"/>
            <a:ext cx="546447" cy="413360"/>
          </a:xfrm>
        </p:spPr>
        <p:txBody>
          <a:bodyPr/>
          <a:lstStyle/>
          <a:p>
            <a:fld id="{753D0FD4-819D-4187-8797-C35567B41C78}" type="slidenum">
              <a:rPr lang="en-US" smtClean="0"/>
              <a:t>‹#›</a:t>
            </a:fld>
            <a:endParaRPr lang="en-US"/>
          </a:p>
        </p:txBody>
      </p:sp>
      <p:cxnSp>
        <p:nvCxnSpPr>
          <p:cNvPr id="9" name="Straight Connector 8">
            <a:extLst>
              <a:ext uri="{FF2B5EF4-FFF2-40B4-BE49-F238E27FC236}">
                <a16:creationId xmlns:a16="http://schemas.microsoft.com/office/drawing/2014/main" id="{5DF9F6E2-159F-CDF3-F2D3-AB7A7E505C0B}"/>
              </a:ext>
            </a:extLst>
          </p:cNvPr>
          <p:cNvCxnSpPr>
            <a:cxnSpLocks/>
          </p:cNvCxnSpPr>
          <p:nvPr/>
        </p:nvCxnSpPr>
        <p:spPr>
          <a:xfrm>
            <a:off x="4283425" y="4837176"/>
            <a:ext cx="0" cy="2020824"/>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D4F9120-94C1-CA43-BF4E-9411F4866A20}"/>
              </a:ext>
            </a:extLst>
          </p:cNvPr>
          <p:cNvCxnSpPr>
            <a:cxnSpLocks/>
          </p:cNvCxnSpPr>
          <p:nvPr/>
        </p:nvCxnSpPr>
        <p:spPr>
          <a:xfrm>
            <a:off x="-1250" y="4842106"/>
            <a:ext cx="1219325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84247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9" y="4364336"/>
            <a:ext cx="3593592" cy="1647722"/>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0" y="0"/>
            <a:ext cx="12198096" cy="3985863"/>
          </a:xfrm>
          <a:blipFill>
            <a:blip r:embed="rId2">
              <a:alphaModFix amt="8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699120" y="4321099"/>
            <a:ext cx="7136195" cy="206742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6437375"/>
            <a:ext cx="2962656" cy="36576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4699120" y="6437375"/>
            <a:ext cx="4549414" cy="365760"/>
          </a:xfrm>
        </p:spPr>
        <p:txBody>
          <a:bodyPr/>
          <a:lstStyle/>
          <a:p>
            <a:fld id="{9215AEAD-579C-4AC1-88F0-8AB8BCFD43FD}"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6437376"/>
            <a:ext cx="546447" cy="365760"/>
          </a:xfrm>
        </p:spPr>
        <p:txBody>
          <a:bodyPr/>
          <a:lstStyle/>
          <a:p>
            <a:fld id="{753D0FD4-819D-4187-8797-C35567B41C78}" type="slidenum">
              <a:rPr lang="en-US" smtClean="0"/>
              <a:t>‹#›</a:t>
            </a:fld>
            <a:endParaRPr lang="en-US"/>
          </a:p>
        </p:txBody>
      </p:sp>
      <p:cxnSp>
        <p:nvCxnSpPr>
          <p:cNvPr id="9" name="Straight Connector 8">
            <a:extLst>
              <a:ext uri="{FF2B5EF4-FFF2-40B4-BE49-F238E27FC236}">
                <a16:creationId xmlns:a16="http://schemas.microsoft.com/office/drawing/2014/main" id="{5DF9F6E2-159F-CDF3-F2D3-AB7A7E505C0B}"/>
              </a:ext>
            </a:extLst>
          </p:cNvPr>
          <p:cNvCxnSpPr>
            <a:cxnSpLocks/>
          </p:cNvCxnSpPr>
          <p:nvPr/>
        </p:nvCxnSpPr>
        <p:spPr>
          <a:xfrm>
            <a:off x="4283425" y="3985863"/>
            <a:ext cx="0" cy="2872137"/>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D4F9120-94C1-CA43-BF4E-9411F4866A20}"/>
              </a:ext>
            </a:extLst>
          </p:cNvPr>
          <p:cNvCxnSpPr>
            <a:cxnSpLocks/>
          </p:cNvCxnSpPr>
          <p:nvPr/>
        </p:nvCxnSpPr>
        <p:spPr>
          <a:xfrm>
            <a:off x="-1250" y="3985863"/>
            <a:ext cx="1219325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20600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9" y="749808"/>
            <a:ext cx="3593592" cy="1642125"/>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3482"/>
            <a:ext cx="2962656"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4699121" y="210311"/>
            <a:ext cx="4549413" cy="411480"/>
          </a:xfrm>
        </p:spPr>
        <p:txBody>
          <a:bodyPr/>
          <a:lstStyle/>
          <a:p>
            <a:fld id="{6F2DDD3F-C716-416F-92A0-B3CC5AC8AFF6}"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753D0FD4-819D-4187-8797-C35567B41C78}" type="slidenum">
              <a:rPr lang="en-US" smtClean="0"/>
              <a:t>‹#›</a:t>
            </a:fld>
            <a:endParaRPr lang="en-US"/>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4699121" y="717941"/>
            <a:ext cx="7073776" cy="206654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0" y="3048520"/>
            <a:ext cx="12198096" cy="3809480"/>
          </a:xfrm>
          <a:blipFill>
            <a:blip r:embed="rId2">
              <a:alphaModFix amt="80000"/>
            </a:blip>
            <a:stretch>
              <a:fillRect/>
            </a:stretch>
          </a:blipFill>
        </p:spPr>
        <p:txBody>
          <a:bodyPr/>
          <a:lstStyle>
            <a:lvl1pPr marL="0" indent="0">
              <a:buNone/>
              <a:defRPr/>
            </a:lvl1pPr>
          </a:lstStyle>
          <a:p>
            <a:r>
              <a:rPr lang="en-US" dirty="0"/>
              <a:t> </a:t>
            </a:r>
          </a:p>
        </p:txBody>
      </p:sp>
      <p:cxnSp>
        <p:nvCxnSpPr>
          <p:cNvPr id="9" name="Straight Connector 8">
            <a:extLst>
              <a:ext uri="{FF2B5EF4-FFF2-40B4-BE49-F238E27FC236}">
                <a16:creationId xmlns:a16="http://schemas.microsoft.com/office/drawing/2014/main" id="{5DF9F6E2-159F-CDF3-F2D3-AB7A7E505C0B}"/>
              </a:ext>
            </a:extLst>
          </p:cNvPr>
          <p:cNvCxnSpPr>
            <a:cxnSpLocks/>
          </p:cNvCxnSpPr>
          <p:nvPr/>
        </p:nvCxnSpPr>
        <p:spPr>
          <a:xfrm>
            <a:off x="4283425" y="0"/>
            <a:ext cx="0" cy="3045465"/>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D4F9120-94C1-CA43-BF4E-9411F4866A20}"/>
              </a:ext>
            </a:extLst>
          </p:cNvPr>
          <p:cNvCxnSpPr>
            <a:cxnSpLocks/>
          </p:cNvCxnSpPr>
          <p:nvPr/>
        </p:nvCxnSpPr>
        <p:spPr>
          <a:xfrm>
            <a:off x="-1250" y="3045465"/>
            <a:ext cx="1219325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22242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tent with Picture 15">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4392B674-7AB8-8272-87B1-5B7038F7CB85}"/>
              </a:ext>
            </a:extLst>
          </p:cNvPr>
          <p:cNvSpPr>
            <a:spLocks noGrp="1"/>
          </p:cNvSpPr>
          <p:nvPr>
            <p:ph type="pic" sz="quarter" idx="13" hasCustomPrompt="1"/>
          </p:nvPr>
        </p:nvSpPr>
        <p:spPr>
          <a:xfrm>
            <a:off x="0" y="0"/>
            <a:ext cx="12191996" cy="6858000"/>
          </a:xfrm>
          <a:custGeom>
            <a:avLst/>
            <a:gdLst>
              <a:gd name="connsiteX0" fmla="*/ 795631 w 12191996"/>
              <a:gd name="connsiteY0" fmla="*/ 789997 h 6858000"/>
              <a:gd name="connsiteX1" fmla="*/ 795631 w 12191996"/>
              <a:gd name="connsiteY1" fmla="*/ 6068003 h 6858000"/>
              <a:gd name="connsiteX2" fmla="*/ 4649508 w 12191996"/>
              <a:gd name="connsiteY2" fmla="*/ 6068003 h 6858000"/>
              <a:gd name="connsiteX3" fmla="*/ 4649508 w 12191996"/>
              <a:gd name="connsiteY3" fmla="*/ 789997 h 6858000"/>
              <a:gd name="connsiteX4" fmla="*/ 0 w 12191996"/>
              <a:gd name="connsiteY4" fmla="*/ 0 h 6858000"/>
              <a:gd name="connsiteX5" fmla="*/ 12191996 w 12191996"/>
              <a:gd name="connsiteY5" fmla="*/ 0 h 6858000"/>
              <a:gd name="connsiteX6" fmla="*/ 12191996 w 12191996"/>
              <a:gd name="connsiteY6" fmla="*/ 6858000 h 6858000"/>
              <a:gd name="connsiteX7" fmla="*/ 0 w 1219199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6" h="6858000">
                <a:moveTo>
                  <a:pt x="795631" y="789997"/>
                </a:moveTo>
                <a:lnTo>
                  <a:pt x="795631" y="6068003"/>
                </a:lnTo>
                <a:lnTo>
                  <a:pt x="4649508" y="6068003"/>
                </a:lnTo>
                <a:lnTo>
                  <a:pt x="4649508" y="789997"/>
                </a:lnTo>
                <a:close/>
                <a:moveTo>
                  <a:pt x="0" y="0"/>
                </a:moveTo>
                <a:lnTo>
                  <a:pt x="12191996" y="0"/>
                </a:lnTo>
                <a:lnTo>
                  <a:pt x="12191996" y="6858000"/>
                </a:lnTo>
                <a:lnTo>
                  <a:pt x="0" y="6858000"/>
                </a:lnTo>
                <a:close/>
              </a:path>
            </a:pathLst>
          </a:custGeom>
          <a:blipFill>
            <a:blip r:embed="rId2">
              <a:alphaModFix amt="80000"/>
            </a:blip>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795631" y="789997"/>
            <a:ext cx="3853877" cy="5280546"/>
          </a:xfrm>
          <a:solidFill>
            <a:schemeClr val="bg2"/>
          </a:solidFill>
          <a:ln>
            <a:solidFill>
              <a:schemeClr val="tx2"/>
            </a:solidFill>
          </a:ln>
        </p:spPr>
        <p:txBody>
          <a:bodyPr vert="horz" lIns="45720" tIns="320040" rIns="91440" bIns="3840480" rtlCol="0" anchor="t">
            <a:normAutofit/>
          </a:bodyPr>
          <a:lstStyle>
            <a:lvl1pPr marL="182880">
              <a:defRPr lang="en-US" dirty="0"/>
            </a:lvl1pPr>
          </a:lstStyle>
          <a:p>
            <a:pPr lvl="0"/>
            <a:r>
              <a:rPr lang="en-US"/>
              <a:t>Click to edit Master title style</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0312"/>
            <a:ext cx="2688899" cy="411480"/>
          </a:xfrm>
        </p:spPr>
        <p:txBody>
          <a:bodyPr/>
          <a:lstStyle>
            <a:lvl1pPr>
              <a:defRPr>
                <a:solidFill>
                  <a:srgbClr val="FFFFFF"/>
                </a:solidFill>
                <a:effectLst>
                  <a:outerShdw blurRad="38100" dist="38100" dir="2700000" algn="tl">
                    <a:srgbClr val="000000">
                      <a:alpha val="43137"/>
                    </a:srgbClr>
                  </a:outerShdw>
                </a:effectLst>
              </a:defRPr>
            </a:lvl1p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3129520" y="210312"/>
            <a:ext cx="1060704" cy="411480"/>
          </a:xfrm>
        </p:spPr>
        <p:txBody>
          <a:bodyPr/>
          <a:lstStyle>
            <a:lvl1pPr>
              <a:defRPr>
                <a:solidFill>
                  <a:srgbClr val="FFFFFF"/>
                </a:solidFill>
                <a:effectLst>
                  <a:outerShdw blurRad="38100" dist="38100" dir="2700000" algn="tl">
                    <a:srgbClr val="000000">
                      <a:alpha val="43137"/>
                    </a:srgbClr>
                  </a:outerShdw>
                </a:effectLst>
              </a:defRPr>
            </a:lvl1pPr>
          </a:lstStyle>
          <a:p>
            <a:fld id="{A1EA33C4-6E91-4A95-864E-A6A838FBE588}"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4103061" y="210312"/>
            <a:ext cx="546447" cy="413360"/>
          </a:xfrm>
        </p:spPr>
        <p:txBody>
          <a:bodyPr/>
          <a:lstStyle>
            <a:lvl1pPr>
              <a:defRPr>
                <a:solidFill>
                  <a:srgbClr val="FFFFFF"/>
                </a:solidFill>
                <a:effectLst>
                  <a:outerShdw blurRad="38100" dist="38100" dir="2700000" algn="tl">
                    <a:srgbClr val="000000">
                      <a:alpha val="43137"/>
                    </a:srgbClr>
                  </a:outerShdw>
                </a:effectLst>
              </a:defRPr>
            </a:lvl1pPr>
          </a:lstStyle>
          <a:p>
            <a:fld id="{753D0FD4-819D-4187-8797-C35567B41C78}" type="slidenum">
              <a:rPr lang="en-US" smtClean="0"/>
              <a:t>‹#›</a:t>
            </a:fld>
            <a:endParaRPr lang="en-US"/>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1051559" y="2356793"/>
            <a:ext cx="3364992" cy="3467535"/>
          </a:xfrm>
          <a:solidFill>
            <a:schemeClr val="bg2"/>
          </a:solidFill>
          <a:ln>
            <a:noFill/>
          </a:ln>
          <a:effectLst>
            <a:outerShdw dist="12700" dir="16200000" rotWithShape="0">
              <a:prstClr val="black"/>
            </a:outerShdw>
          </a:effectLst>
        </p:spPr>
        <p:txBody>
          <a:bodyPr lIns="45720" tIns="137160" rIns="45720" anchor="ctr">
            <a:normAutofit/>
          </a:bodyPr>
          <a:lstStyle>
            <a:lvl1pPr marL="0">
              <a:defRPr/>
            </a:lvl1pPr>
            <a:lvl2pPr marL="0">
              <a:defRPr/>
            </a:lvl2pPr>
            <a:lvl3pPr marL="0">
              <a:defRPr/>
            </a:lvl3pPr>
            <a:lvl4pPr marL="0">
              <a:defRPr/>
            </a:lvl4pPr>
            <a:lvl5pPr marL="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36034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8" y="762002"/>
            <a:ext cx="6612786" cy="1555895"/>
          </a:xfrm>
        </p:spPr>
        <p:txBody>
          <a:bodyPr vert="horz" lIns="91440" tIns="45720" rIns="91440" bIns="45720" rtlCol="0" anchor="t">
            <a:normAutofit/>
          </a:bodyPr>
          <a:lstStyle>
            <a:lvl1pPr>
              <a:defRPr lang="en-US" sz="6000" dirty="0"/>
            </a:lvl1pPr>
          </a:lstStyle>
          <a:p>
            <a:pPr lvl="0"/>
            <a:r>
              <a:rPr lang="en-US"/>
              <a:t>Click to edit Master title style</a:t>
            </a:r>
            <a:endParaRPr lang="en-US" dirty="0"/>
          </a:p>
        </p:txBody>
      </p:sp>
      <p:sp>
        <p:nvSpPr>
          <p:cNvPr id="9" name="Footer Placeholder 8">
            <a:extLst>
              <a:ext uri="{FF2B5EF4-FFF2-40B4-BE49-F238E27FC236}">
                <a16:creationId xmlns:a16="http://schemas.microsoft.com/office/drawing/2014/main" id="{6A2AC736-2858-40E1-3533-38692573ECE6}"/>
              </a:ext>
            </a:extLst>
          </p:cNvPr>
          <p:cNvSpPr>
            <a:spLocks noGrp="1"/>
          </p:cNvSpPr>
          <p:nvPr>
            <p:ph type="ftr" sz="quarter" idx="15"/>
          </p:nvPr>
        </p:nvSpPr>
        <p:spPr/>
        <p:txBody>
          <a:bodyPr/>
          <a:lstStyle/>
          <a:p>
            <a:r>
              <a:rPr lang="en-US" dirty="0"/>
              <a:t>Footer Text</a:t>
            </a:r>
          </a:p>
        </p:txBody>
      </p:sp>
      <p:sp>
        <p:nvSpPr>
          <p:cNvPr id="8" name="Date Placeholder 7">
            <a:extLst>
              <a:ext uri="{FF2B5EF4-FFF2-40B4-BE49-F238E27FC236}">
                <a16:creationId xmlns:a16="http://schemas.microsoft.com/office/drawing/2014/main" id="{6F901C69-26AA-7830-9BFF-EC62E8208AB7}"/>
              </a:ext>
            </a:extLst>
          </p:cNvPr>
          <p:cNvSpPr>
            <a:spLocks noGrp="1"/>
          </p:cNvSpPr>
          <p:nvPr>
            <p:ph type="dt" sz="half" idx="14"/>
          </p:nvPr>
        </p:nvSpPr>
        <p:spPr/>
        <p:txBody>
          <a:bodyPr/>
          <a:lstStyle/>
          <a:p>
            <a:fld id="{B340F08F-40FA-4D3B-96CF-F8FAF483E9A7}" type="datetime1">
              <a:rPr lang="en-US" smtClean="0"/>
              <a:t>12/8/2025</a:t>
            </a:fld>
            <a:endParaRPr lang="en-US"/>
          </a:p>
        </p:txBody>
      </p:sp>
      <p:sp>
        <p:nvSpPr>
          <p:cNvPr id="11" name="Slide Number Placeholder 10">
            <a:extLst>
              <a:ext uri="{FF2B5EF4-FFF2-40B4-BE49-F238E27FC236}">
                <a16:creationId xmlns:a16="http://schemas.microsoft.com/office/drawing/2014/main" id="{A83EC4C7-2AFC-9797-0F80-FCBABD2A8562}"/>
              </a:ext>
            </a:extLst>
          </p:cNvPr>
          <p:cNvSpPr>
            <a:spLocks noGrp="1"/>
          </p:cNvSpPr>
          <p:nvPr>
            <p:ph type="sldNum" sz="quarter" idx="16"/>
          </p:nvPr>
        </p:nvSpPr>
        <p:spPr/>
        <p:txBody>
          <a:bodyPr/>
          <a:lstStyle/>
          <a:p>
            <a:fld id="{753D0FD4-819D-4187-8797-C35567B41C78}" type="slidenum">
              <a:rPr lang="en-US" smtClean="0"/>
              <a:t>‹#›</a:t>
            </a:fld>
            <a:endParaRPr lang="en-US"/>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6627" y="2435966"/>
            <a:ext cx="7283725" cy="4422032"/>
          </a:xfrm>
          <a:blipFill>
            <a:blip r:embed="rId2">
              <a:alphaModFix amt="8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7680068" y="762000"/>
            <a:ext cx="4092813"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788F70BF-1865-3761-955D-0621AA22B818}"/>
              </a:ext>
            </a:extLst>
          </p:cNvPr>
          <p:cNvCxnSpPr>
            <a:cxnSpLocks/>
          </p:cNvCxnSpPr>
          <p:nvPr/>
        </p:nvCxnSpPr>
        <p:spPr>
          <a:xfrm>
            <a:off x="0" y="2435966"/>
            <a:ext cx="72771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638DF4A-7DDF-7C24-D39A-EA7EAF7CFE63}"/>
              </a:ext>
            </a:extLst>
          </p:cNvPr>
          <p:cNvCxnSpPr>
            <a:cxnSpLocks/>
          </p:cNvCxnSpPr>
          <p:nvPr/>
        </p:nvCxnSpPr>
        <p:spPr>
          <a:xfrm>
            <a:off x="7277100" y="0"/>
            <a:ext cx="0" cy="6857999"/>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90730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7" y="762002"/>
            <a:ext cx="5294939" cy="1555895"/>
          </a:xfrm>
        </p:spPr>
        <p:txBody>
          <a:bodyPr vert="horz" lIns="91440" tIns="45720" rIns="91440" bIns="45720" rtlCol="0" anchor="t">
            <a:normAutofit/>
          </a:bodyPr>
          <a:lstStyle>
            <a:lvl1pPr>
              <a:defRPr lang="en-US" sz="6000" dirty="0"/>
            </a:lvl1pPr>
          </a:lstStyle>
          <a:p>
            <a:pPr lvl="0"/>
            <a:r>
              <a:rPr lang="en-US"/>
              <a:t>Click to edit Master title style</a:t>
            </a:r>
            <a:endParaRPr lang="en-US" dirty="0"/>
          </a:p>
        </p:txBody>
      </p:sp>
      <p:sp>
        <p:nvSpPr>
          <p:cNvPr id="9" name="Footer Placeholder 8">
            <a:extLst>
              <a:ext uri="{FF2B5EF4-FFF2-40B4-BE49-F238E27FC236}">
                <a16:creationId xmlns:a16="http://schemas.microsoft.com/office/drawing/2014/main" id="{70F70C4A-BA92-6BFC-3B1F-307DC253CC2B}"/>
              </a:ext>
            </a:extLst>
          </p:cNvPr>
          <p:cNvSpPr>
            <a:spLocks noGrp="1"/>
          </p:cNvSpPr>
          <p:nvPr>
            <p:ph type="ftr" sz="quarter" idx="15"/>
          </p:nvPr>
        </p:nvSpPr>
        <p:spPr/>
        <p:txBody>
          <a:bodyPr/>
          <a:lstStyle/>
          <a:p>
            <a:r>
              <a:rPr lang="en-US" dirty="0"/>
              <a:t>Footer Text</a:t>
            </a:r>
          </a:p>
        </p:txBody>
      </p:sp>
      <p:sp>
        <p:nvSpPr>
          <p:cNvPr id="8" name="Date Placeholder 7">
            <a:extLst>
              <a:ext uri="{FF2B5EF4-FFF2-40B4-BE49-F238E27FC236}">
                <a16:creationId xmlns:a16="http://schemas.microsoft.com/office/drawing/2014/main" id="{E2862A36-3103-C394-ACDE-9712D22EC1E9}"/>
              </a:ext>
            </a:extLst>
          </p:cNvPr>
          <p:cNvSpPr>
            <a:spLocks noGrp="1"/>
          </p:cNvSpPr>
          <p:nvPr>
            <p:ph type="dt" sz="half" idx="14"/>
          </p:nvPr>
        </p:nvSpPr>
        <p:spPr>
          <a:xfrm>
            <a:off x="6340642" y="207982"/>
            <a:ext cx="1921315" cy="413360"/>
          </a:xfrm>
        </p:spPr>
        <p:txBody>
          <a:bodyPr/>
          <a:lstStyle/>
          <a:p>
            <a:fld id="{025BF5DA-9B72-4C47-B5EF-1EED5B08EE79}" type="datetime1">
              <a:rPr lang="en-US" smtClean="0"/>
              <a:t>12/8/2025</a:t>
            </a:fld>
            <a:endParaRPr lang="en-US"/>
          </a:p>
        </p:txBody>
      </p:sp>
      <p:sp>
        <p:nvSpPr>
          <p:cNvPr id="11" name="Slide Number Placeholder 10">
            <a:extLst>
              <a:ext uri="{FF2B5EF4-FFF2-40B4-BE49-F238E27FC236}">
                <a16:creationId xmlns:a16="http://schemas.microsoft.com/office/drawing/2014/main" id="{E054C547-CF4F-67F9-FBC5-A0BE282578D6}"/>
              </a:ext>
            </a:extLst>
          </p:cNvPr>
          <p:cNvSpPr>
            <a:spLocks noGrp="1"/>
          </p:cNvSpPr>
          <p:nvPr>
            <p:ph type="sldNum" sz="quarter" idx="16"/>
          </p:nvPr>
        </p:nvSpPr>
        <p:spPr/>
        <p:txBody>
          <a:bodyPr/>
          <a:lstStyle/>
          <a:p>
            <a:fld id="{753D0FD4-819D-4187-8797-C35567B41C78}" type="slidenum">
              <a:rPr lang="en-US" smtClean="0"/>
              <a:t>‹#›</a:t>
            </a:fld>
            <a:endParaRPr lang="en-US"/>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0" y="2442689"/>
            <a:ext cx="5875421" cy="4422032"/>
          </a:xfrm>
          <a:blipFill>
            <a:blip r:embed="rId2">
              <a:alphaModFix amt="8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6340642" y="762000"/>
            <a:ext cx="5432239"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788F70BF-1865-3761-955D-0621AA22B818}"/>
              </a:ext>
            </a:extLst>
          </p:cNvPr>
          <p:cNvCxnSpPr>
            <a:cxnSpLocks/>
          </p:cNvCxnSpPr>
          <p:nvPr/>
        </p:nvCxnSpPr>
        <p:spPr>
          <a:xfrm>
            <a:off x="0" y="2435966"/>
            <a:ext cx="5875421"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638DF4A-7DDF-7C24-D39A-EA7EAF7CFE63}"/>
              </a:ext>
            </a:extLst>
          </p:cNvPr>
          <p:cNvCxnSpPr>
            <a:cxnSpLocks/>
          </p:cNvCxnSpPr>
          <p:nvPr/>
        </p:nvCxnSpPr>
        <p:spPr>
          <a:xfrm>
            <a:off x="5875423" y="0"/>
            <a:ext cx="0" cy="6857999"/>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86766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8" y="448056"/>
            <a:ext cx="11514759" cy="1124712"/>
          </a:xfrm>
        </p:spPr>
        <p:txBody>
          <a:bodyPr vert="horz" lIns="91440" tIns="45720" rIns="91440" bIns="45720" rtlCol="0" anchor="ctr">
            <a:normAutofit/>
          </a:bodyPr>
          <a:lstStyle>
            <a:lvl1pPr>
              <a:defRPr lang="en-US" dirty="0"/>
            </a:lvl1pPr>
          </a:lstStyle>
          <a:p>
            <a:pPr lvl="0"/>
            <a:r>
              <a:rPr lang="en-US"/>
              <a:t>Click to edit Master title style</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3482"/>
            <a:ext cx="2962656"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568892" y="210312"/>
            <a:ext cx="1679642" cy="411480"/>
          </a:xfrm>
        </p:spPr>
        <p:txBody>
          <a:bodyPr/>
          <a:lstStyle/>
          <a:p>
            <a:fld id="{EB5EDF0F-3515-4895-B663-882304741893}"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207982"/>
            <a:ext cx="546447" cy="411480"/>
          </a:xfrm>
        </p:spPr>
        <p:txBody>
          <a:bodyPr/>
          <a:lstStyle/>
          <a:p>
            <a:fld id="{753D0FD4-819D-4187-8797-C35567B41C78}" type="slidenum">
              <a:rPr lang="en-US" smtClean="0"/>
              <a:t>‹#›</a:t>
            </a:fld>
            <a:endParaRPr lang="en-US"/>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3614" y="1700784"/>
            <a:ext cx="3318170" cy="5157216"/>
          </a:xfrm>
          <a:blipFill>
            <a:blip r:embed="rId2">
              <a:alphaModFix amt="8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801441" y="2130553"/>
            <a:ext cx="7971459" cy="442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C347961-3E7C-FAAC-2283-DA751A80201C}"/>
              </a:ext>
            </a:extLst>
          </p:cNvPr>
          <p:cNvCxnSpPr>
            <a:cxnSpLocks/>
          </p:cNvCxnSpPr>
          <p:nvPr/>
        </p:nvCxnSpPr>
        <p:spPr>
          <a:xfrm>
            <a:off x="0" y="1695518"/>
            <a:ext cx="1219200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E4B3C03-E31F-77F7-02F0-8C25E1C62792}"/>
              </a:ext>
            </a:extLst>
          </p:cNvPr>
          <p:cNvCxnSpPr>
            <a:cxnSpLocks/>
          </p:cNvCxnSpPr>
          <p:nvPr/>
        </p:nvCxnSpPr>
        <p:spPr>
          <a:xfrm>
            <a:off x="3318170" y="1695518"/>
            <a:ext cx="0" cy="516248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8963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with Pictur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DF58-285B-E151-006A-D88C36BBB753}"/>
              </a:ext>
            </a:extLst>
          </p:cNvPr>
          <p:cNvSpPr>
            <a:spLocks noGrp="1"/>
          </p:cNvSpPr>
          <p:nvPr>
            <p:ph type="ctrTitle"/>
          </p:nvPr>
        </p:nvSpPr>
        <p:spPr>
          <a:xfrm>
            <a:off x="320040" y="5223554"/>
            <a:ext cx="11430000" cy="914400"/>
          </a:xfrm>
        </p:spPr>
        <p:txBody>
          <a:bodyPr vert="horz" lIns="91440" tIns="45720" rIns="91440" bIns="45720" rtlCol="0" anchor="b">
            <a:normAutofit/>
          </a:bodyPr>
          <a:lstStyle>
            <a:lvl1pPr>
              <a:defRPr lang="en-US" sz="44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F9206861-2B51-5BD1-EB7B-C21E31ED4CF6}"/>
              </a:ext>
            </a:extLst>
          </p:cNvPr>
          <p:cNvSpPr>
            <a:spLocks noGrp="1"/>
          </p:cNvSpPr>
          <p:nvPr>
            <p:ph type="subTitle" idx="1"/>
          </p:nvPr>
        </p:nvSpPr>
        <p:spPr>
          <a:xfrm>
            <a:off x="320039" y="6083090"/>
            <a:ext cx="11429999" cy="566928"/>
          </a:xfrm>
        </p:spPr>
        <p:txBody>
          <a:bodyPr vert="horz" lIns="91440" tIns="45720" rIns="91440" bIns="45720" rtlCol="0" anchor="ctr">
            <a:normAutofit/>
          </a:bodyPr>
          <a:lstStyle>
            <a:lvl1pPr marL="0" indent="0">
              <a:buNone/>
              <a:defRPr lang="en-US" dirty="0"/>
            </a:lvl1pPr>
          </a:lstStyle>
          <a:p>
            <a:pPr lvl="0"/>
            <a:r>
              <a:rPr lang="en-US"/>
              <a:t>Click to edit Master subtitle style</a:t>
            </a:r>
            <a:endParaRPr lang="en-US" dirty="0"/>
          </a:p>
        </p:txBody>
      </p:sp>
      <p:sp>
        <p:nvSpPr>
          <p:cNvPr id="11" name="Picture Placeholder 10">
            <a:extLst>
              <a:ext uri="{FF2B5EF4-FFF2-40B4-BE49-F238E27FC236}">
                <a16:creationId xmlns:a16="http://schemas.microsoft.com/office/drawing/2014/main" id="{1F08B46D-341A-2502-FE91-2C5EF771037B}"/>
              </a:ext>
            </a:extLst>
          </p:cNvPr>
          <p:cNvSpPr>
            <a:spLocks noGrp="1"/>
          </p:cNvSpPr>
          <p:nvPr>
            <p:ph type="pic" sz="quarter" idx="13" hasCustomPrompt="1"/>
          </p:nvPr>
        </p:nvSpPr>
        <p:spPr>
          <a:xfrm>
            <a:off x="0" y="0"/>
            <a:ext cx="12192000" cy="5069400"/>
          </a:xfrm>
          <a:blipFill>
            <a:blip r:embed="rId2">
              <a:alphaModFix amt="80000"/>
            </a:blip>
            <a:stretch>
              <a:fillRect/>
            </a:stretch>
          </a:blipFill>
        </p:spPr>
        <p:txBody>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822DDD77-F8A9-7EC7-8615-6A38937CE728}"/>
              </a:ext>
            </a:extLst>
          </p:cNvPr>
          <p:cNvSpPr>
            <a:spLocks noGrp="1"/>
          </p:cNvSpPr>
          <p:nvPr>
            <p:ph type="ftr" sz="quarter" idx="11"/>
          </p:nvPr>
        </p:nvSpPr>
        <p:spPr/>
        <p:txBody>
          <a:bodyPr/>
          <a:lstStyle>
            <a:lvl1pPr>
              <a:defRPr>
                <a:solidFill>
                  <a:srgbClr val="FFFFFF"/>
                </a:solidFill>
                <a:effectLst>
                  <a:outerShdw blurRad="38100" dist="38100" dir="2700000" algn="tl">
                    <a:srgbClr val="000000">
                      <a:alpha val="43137"/>
                    </a:srgbClr>
                  </a:outerShdw>
                </a:effectLst>
              </a:defRPr>
            </a:lvl1pPr>
          </a:lstStyle>
          <a:p>
            <a:r>
              <a:rPr lang="en-US" dirty="0"/>
              <a:t>Footer Text</a:t>
            </a:r>
          </a:p>
        </p:txBody>
      </p:sp>
      <p:sp>
        <p:nvSpPr>
          <p:cNvPr id="4" name="Date Placeholder 3">
            <a:extLst>
              <a:ext uri="{FF2B5EF4-FFF2-40B4-BE49-F238E27FC236}">
                <a16:creationId xmlns:a16="http://schemas.microsoft.com/office/drawing/2014/main" id="{098AB215-86A6-6EC5-BC27-7962FA84A1AE}"/>
              </a:ext>
            </a:extLst>
          </p:cNvPr>
          <p:cNvSpPr>
            <a:spLocks noGrp="1"/>
          </p:cNvSpPr>
          <p:nvPr>
            <p:ph type="dt" sz="half" idx="10"/>
          </p:nvPr>
        </p:nvSpPr>
        <p:spPr/>
        <p:txBody>
          <a:bodyPr/>
          <a:lstStyle>
            <a:lvl1pPr>
              <a:defRPr>
                <a:solidFill>
                  <a:srgbClr val="FFFFFF"/>
                </a:solidFill>
                <a:effectLst>
                  <a:outerShdw blurRad="38100" dist="38100" dir="2700000" algn="tl">
                    <a:srgbClr val="000000">
                      <a:alpha val="43137"/>
                    </a:srgbClr>
                  </a:outerShdw>
                </a:effectLst>
              </a:defRPr>
            </a:lvl1pPr>
          </a:lstStyle>
          <a:p>
            <a:fld id="{BD5D1244-0536-4076-95F8-65E3144966FF}" type="datetime1">
              <a:rPr lang="en-US" smtClean="0"/>
              <a:t>12/8/2025</a:t>
            </a:fld>
            <a:endParaRPr lang="en-US"/>
          </a:p>
        </p:txBody>
      </p:sp>
      <p:sp>
        <p:nvSpPr>
          <p:cNvPr id="6" name="Slide Number Placeholder 5">
            <a:extLst>
              <a:ext uri="{FF2B5EF4-FFF2-40B4-BE49-F238E27FC236}">
                <a16:creationId xmlns:a16="http://schemas.microsoft.com/office/drawing/2014/main" id="{4360CECF-E526-1422-4780-123B6B1E96C9}"/>
              </a:ext>
            </a:extLst>
          </p:cNvPr>
          <p:cNvSpPr>
            <a:spLocks noGrp="1"/>
          </p:cNvSpPr>
          <p:nvPr>
            <p:ph type="sldNum" sz="quarter" idx="12"/>
          </p:nvPr>
        </p:nvSpPr>
        <p:spPr/>
        <p:txBody>
          <a:bodyPr/>
          <a:lstStyle>
            <a:lvl1pPr>
              <a:defRPr>
                <a:solidFill>
                  <a:srgbClr val="FFFFFF"/>
                </a:solidFill>
                <a:effectLst>
                  <a:outerShdw blurRad="38100" dist="38100" dir="2700000" algn="tl">
                    <a:srgbClr val="000000">
                      <a:alpha val="43137"/>
                    </a:srgbClr>
                  </a:outerShdw>
                </a:effectLst>
              </a:defRPr>
            </a:lvl1pPr>
          </a:lstStyle>
          <a:p>
            <a:fld id="{753D0FD4-819D-4187-8797-C35567B41C78}" type="slidenum">
              <a:rPr lang="en-US" smtClean="0"/>
              <a:t>‹#›</a:t>
            </a:fld>
            <a:endParaRPr lang="en-US"/>
          </a:p>
        </p:txBody>
      </p:sp>
      <p:cxnSp>
        <p:nvCxnSpPr>
          <p:cNvPr id="7" name="Straight Connector 6">
            <a:extLst>
              <a:ext uri="{FF2B5EF4-FFF2-40B4-BE49-F238E27FC236}">
                <a16:creationId xmlns:a16="http://schemas.microsoft.com/office/drawing/2014/main" id="{8ABE8472-319C-7663-7B71-2A6549DED7EF}"/>
              </a:ext>
            </a:extLst>
          </p:cNvPr>
          <p:cNvCxnSpPr>
            <a:cxnSpLocks/>
          </p:cNvCxnSpPr>
          <p:nvPr/>
        </p:nvCxnSpPr>
        <p:spPr>
          <a:xfrm>
            <a:off x="0" y="5068350"/>
            <a:ext cx="12188952"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8762347"/>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with Picture 1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9" y="1152143"/>
            <a:ext cx="4350052" cy="2620959"/>
          </a:xfrm>
        </p:spPr>
        <p:txBody>
          <a:bodyPr vert="horz" lIns="91440" tIns="45720" rIns="91440" bIns="45720" rtlCol="0" anchor="t">
            <a:normAutofit/>
          </a:bodyPr>
          <a:lstStyle>
            <a:lvl1pPr>
              <a:defRPr lang="en-US" sz="7200" dirty="0"/>
            </a:lvl1pPr>
          </a:lstStyle>
          <a:p>
            <a:pPr lvl="0"/>
            <a:r>
              <a:rPr lang="en-US"/>
              <a:t>Click to edit Master title style</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0312"/>
            <a:ext cx="2962656"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5364000" y="210312"/>
            <a:ext cx="1569350" cy="411480"/>
          </a:xfrm>
        </p:spPr>
        <p:txBody>
          <a:bodyPr/>
          <a:lstStyle/>
          <a:p>
            <a:fld id="{B534C9EB-6793-4BE3-BB6C-BE53FADDC8D1}"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210312"/>
            <a:ext cx="546447" cy="411480"/>
          </a:xfrm>
        </p:spPr>
        <p:txBody>
          <a:bodyPr/>
          <a:lstStyle/>
          <a:p>
            <a:fld id="{753D0FD4-819D-4187-8797-C35567B41C78}" type="slidenum">
              <a:rPr lang="en-US" smtClean="0"/>
              <a:t>‹#›</a:t>
            </a:fld>
            <a:endParaRPr lang="en-US"/>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0" y="4089769"/>
            <a:ext cx="4921917" cy="2777751"/>
          </a:xfrm>
          <a:blipFill>
            <a:blip r:embed="rId2">
              <a:alphaModFix amt="8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358383" y="1152144"/>
            <a:ext cx="6414499" cy="5401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788F70BF-1865-3761-955D-0621AA22B818}"/>
              </a:ext>
            </a:extLst>
          </p:cNvPr>
          <p:cNvCxnSpPr>
            <a:cxnSpLocks/>
          </p:cNvCxnSpPr>
          <p:nvPr/>
        </p:nvCxnSpPr>
        <p:spPr>
          <a:xfrm>
            <a:off x="0" y="4083425"/>
            <a:ext cx="4921917"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F7E856F-6265-38B0-6F7D-95063C760CBC}"/>
              </a:ext>
            </a:extLst>
          </p:cNvPr>
          <p:cNvCxnSpPr>
            <a:cxnSpLocks/>
          </p:cNvCxnSpPr>
          <p:nvPr/>
        </p:nvCxnSpPr>
        <p:spPr>
          <a:xfrm>
            <a:off x="4925804" y="784893"/>
            <a:ext cx="0" cy="6073107"/>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65792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with Picture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7874" y="5197449"/>
            <a:ext cx="4244126" cy="1463040"/>
          </a:xfrm>
        </p:spPr>
        <p:txBody>
          <a:bodyPr vert="horz" lIns="91440" tIns="45720" rIns="91440" bIns="45720" rtlCol="0" anchor="t">
            <a:normAutofit/>
          </a:bodyPr>
          <a:lstStyle>
            <a:lvl1pPr>
              <a:defRPr lang="en-US" dirty="0"/>
            </a:lvl1pPr>
          </a:lstStyle>
          <a:p>
            <a:pPr lvl="0"/>
            <a:r>
              <a:rPr lang="en-US"/>
              <a:t>Click to edit Master title style</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0312"/>
            <a:ext cx="2962656"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5358383" y="210312"/>
            <a:ext cx="1569350" cy="411480"/>
          </a:xfrm>
        </p:spPr>
        <p:txBody>
          <a:bodyPr/>
          <a:lstStyle/>
          <a:p>
            <a:fld id="{0E608933-3727-45F8-8E35-F46170696AC2}"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210312"/>
            <a:ext cx="546447" cy="411480"/>
          </a:xfrm>
        </p:spPr>
        <p:txBody>
          <a:bodyPr/>
          <a:lstStyle/>
          <a:p>
            <a:fld id="{753D0FD4-819D-4187-8797-C35567B41C78}" type="slidenum">
              <a:rPr lang="en-US" smtClean="0"/>
              <a:t>‹#›</a:t>
            </a:fld>
            <a:endParaRPr lang="en-US"/>
          </a:p>
        </p:txBody>
      </p:sp>
      <p:sp>
        <p:nvSpPr>
          <p:cNvPr id="10" name="Picture Placeholder 9">
            <a:extLst>
              <a:ext uri="{FF2B5EF4-FFF2-40B4-BE49-F238E27FC236}">
                <a16:creationId xmlns:a16="http://schemas.microsoft.com/office/drawing/2014/main" id="{8B20793B-4169-98D6-7E6E-52EB5096D05F}"/>
              </a:ext>
            </a:extLst>
          </p:cNvPr>
          <p:cNvSpPr>
            <a:spLocks noGrp="1"/>
          </p:cNvSpPr>
          <p:nvPr>
            <p:ph type="pic" sz="quarter" idx="13" hasCustomPrompt="1"/>
          </p:nvPr>
        </p:nvSpPr>
        <p:spPr>
          <a:xfrm>
            <a:off x="0" y="794335"/>
            <a:ext cx="4921917" cy="4047478"/>
          </a:xfrm>
          <a:blipFill>
            <a:blip r:embed="rId2">
              <a:alphaModFix amt="80000"/>
            </a:blip>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5358384" y="1152144"/>
            <a:ext cx="6382512" cy="53400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788F70BF-1865-3761-955D-0621AA22B818}"/>
              </a:ext>
            </a:extLst>
          </p:cNvPr>
          <p:cNvCxnSpPr>
            <a:cxnSpLocks/>
          </p:cNvCxnSpPr>
          <p:nvPr/>
        </p:nvCxnSpPr>
        <p:spPr>
          <a:xfrm>
            <a:off x="0" y="4841814"/>
            <a:ext cx="4921917"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F7E856F-6265-38B0-6F7D-95063C760CBC}"/>
              </a:ext>
            </a:extLst>
          </p:cNvPr>
          <p:cNvCxnSpPr>
            <a:cxnSpLocks/>
          </p:cNvCxnSpPr>
          <p:nvPr/>
        </p:nvCxnSpPr>
        <p:spPr>
          <a:xfrm>
            <a:off x="4925804" y="784893"/>
            <a:ext cx="0" cy="6073107"/>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87670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Number Large">
    <p:bg>
      <p:bgPr>
        <a:solidFill>
          <a:schemeClr val="bg2">
            <a:lumMod val="90000"/>
            <a:alpha val="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7571232" y="1188720"/>
            <a:ext cx="4069080" cy="4480560"/>
          </a:xfrm>
        </p:spPr>
        <p:txBody>
          <a:bodyPr anchor="ctr">
            <a:normAutofit/>
          </a:bodyPr>
          <a:lstStyle>
            <a:lvl1pPr>
              <a:lnSpc>
                <a:spcPct val="110000"/>
              </a:lnSpc>
              <a:defRPr sz="2800" cap="none" baseline="0">
                <a:solidFill>
                  <a:schemeClr val="tx2"/>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hasCustomPrompt="1"/>
          </p:nvPr>
        </p:nvSpPr>
        <p:spPr>
          <a:xfrm>
            <a:off x="448056" y="1609344"/>
            <a:ext cx="6775704" cy="4151376"/>
          </a:xfrm>
        </p:spPr>
        <p:txBody>
          <a:bodyPr vert="horz" lIns="91440" tIns="45720" rIns="91440" bIns="45720" rtlCol="0" anchor="ctr">
            <a:normAutofit/>
          </a:bodyPr>
          <a:lstStyle>
            <a:lvl1pPr marL="0" indent="0" algn="r">
              <a:lnSpc>
                <a:spcPct val="70000"/>
              </a:lnSpc>
              <a:buNone/>
              <a:defRPr lang="en-US" sz="33400" dirty="0">
                <a:solidFill>
                  <a:schemeClr val="accent1"/>
                </a:solidFill>
                <a:latin typeface="+mj-lt"/>
              </a:defRPr>
            </a:lvl1pPr>
            <a:lvl2pPr marL="457200" indent="0">
              <a:buNone/>
              <a:defRPr lang="en-US" dirty="0">
                <a:solidFill>
                  <a:schemeClr val="accent3">
                    <a:lumMod val="20000"/>
                    <a:lumOff val="80000"/>
                  </a:schemeClr>
                </a:solidFill>
              </a:defRPr>
            </a:lvl2pPr>
            <a:lvl3pPr>
              <a:defRPr lang="en-US" dirty="0">
                <a:solidFill>
                  <a:schemeClr val="accent3">
                    <a:lumMod val="20000"/>
                    <a:lumOff val="80000"/>
                  </a:schemeClr>
                </a:solidFill>
              </a:defRPr>
            </a:lvl3pPr>
            <a:lvl4pPr>
              <a:defRPr lang="en-US" dirty="0">
                <a:solidFill>
                  <a:schemeClr val="accent3">
                    <a:lumMod val="20000"/>
                    <a:lumOff val="80000"/>
                  </a:schemeClr>
                </a:solidFill>
              </a:defRPr>
            </a:lvl4pPr>
            <a:lvl5pPr>
              <a:defRPr lang="en-US" dirty="0">
                <a:solidFill>
                  <a:schemeClr val="accent3">
                    <a:lumMod val="20000"/>
                    <a:lumOff val="80000"/>
                  </a:schemeClr>
                </a:solidFill>
              </a:defRPr>
            </a:lvl5pPr>
          </a:lstStyle>
          <a:p>
            <a:pPr lvl="0"/>
            <a:r>
              <a:rPr lang="en-US" dirty="0"/>
              <a:t>#%</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0312"/>
            <a:ext cx="2962656" cy="411480"/>
          </a:xfrm>
        </p:spPr>
        <p:txBody>
          <a:bodyPr>
            <a:normAutofit/>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568892" y="210312"/>
            <a:ext cx="1679642" cy="411480"/>
          </a:xfrm>
        </p:spPr>
        <p:txBody>
          <a:bodyPr>
            <a:normAutofit/>
          </a:bodyPr>
          <a:lstStyle>
            <a:lvl1pPr>
              <a:defRPr>
                <a:solidFill>
                  <a:schemeClr val="tx2"/>
                </a:solidFill>
              </a:defRPr>
            </a:lvl1pPr>
          </a:lstStyle>
          <a:p>
            <a:fld id="{05B29ED0-7871-4976-8402-1756C1FAC1EA}"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210312"/>
            <a:ext cx="546447" cy="411480"/>
          </a:xfrm>
        </p:spPr>
        <p:txBody>
          <a:bodyPr>
            <a:normAutofit/>
          </a:bodyPr>
          <a:lstStyle>
            <a:lvl1pPr>
              <a:defRPr>
                <a:solidFill>
                  <a:schemeClr val="tx2"/>
                </a:solidFill>
              </a:defRPr>
            </a:lvl1pPr>
          </a:lstStyle>
          <a:p>
            <a:fld id="{753D0FD4-819D-4187-8797-C35567B41C78}" type="slidenum">
              <a:rPr lang="en-US" smtClean="0"/>
              <a:t>‹#›</a:t>
            </a:fld>
            <a:endParaRPr lang="en-US"/>
          </a:p>
        </p:txBody>
      </p:sp>
      <p:cxnSp>
        <p:nvCxnSpPr>
          <p:cNvPr id="10" name="Straight Connector 9">
            <a:extLst>
              <a:ext uri="{FF2B5EF4-FFF2-40B4-BE49-F238E27FC236}">
                <a16:creationId xmlns:a16="http://schemas.microsoft.com/office/drawing/2014/main" id="{C34144DB-F44E-C5EB-68A1-D39E3F401C4E}"/>
              </a:ext>
            </a:extLst>
          </p:cNvPr>
          <p:cNvCxnSpPr>
            <a:cxnSpLocks/>
          </p:cNvCxnSpPr>
          <p:nvPr/>
        </p:nvCxnSpPr>
        <p:spPr>
          <a:xfrm>
            <a:off x="0" y="6069441"/>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7948243"/>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Number Larg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20624" y="5349240"/>
            <a:ext cx="11414692" cy="1225296"/>
          </a:xfrm>
        </p:spPr>
        <p:txBody>
          <a:bodyPr anchor="t">
            <a:normAutofit/>
          </a:bodyPr>
          <a:lstStyle>
            <a:lvl1pPr>
              <a:lnSpc>
                <a:spcPct val="80000"/>
              </a:lnSpc>
              <a:defRPr sz="4000" cap="all" spc="100" baseline="0">
                <a:solidFill>
                  <a:schemeClr val="tx2"/>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hasCustomPrompt="1"/>
          </p:nvPr>
        </p:nvSpPr>
        <p:spPr>
          <a:xfrm>
            <a:off x="219455" y="1188321"/>
            <a:ext cx="11615861" cy="4258079"/>
          </a:xfrm>
        </p:spPr>
        <p:txBody>
          <a:bodyPr vert="horz" lIns="91440" tIns="45720" rIns="91440" bIns="45720" rtlCol="0" anchor="b">
            <a:normAutofit/>
          </a:bodyPr>
          <a:lstStyle>
            <a:lvl1pPr marL="0" indent="0">
              <a:lnSpc>
                <a:spcPct val="70000"/>
              </a:lnSpc>
              <a:buNone/>
              <a:defRPr lang="en-US" sz="40100" dirty="0">
                <a:ln>
                  <a:solidFill>
                    <a:schemeClr val="tx2"/>
                  </a:solidFill>
                </a:ln>
                <a:solidFill>
                  <a:schemeClr val="bg2"/>
                </a:solidFill>
                <a:latin typeface="+mj-lt"/>
              </a:defRPr>
            </a:lvl1pPr>
          </a:lstStyle>
          <a:p>
            <a:pPr lvl="0"/>
            <a:r>
              <a:rPr lang="en-US" dirty="0"/>
              <a:t>#%</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3482"/>
            <a:ext cx="2962656" cy="411480"/>
          </a:xfrm>
        </p:spPr>
        <p:txBody>
          <a:bodyPr>
            <a:normAutofit/>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568892" y="210312"/>
            <a:ext cx="1679642" cy="411480"/>
          </a:xfrm>
        </p:spPr>
        <p:txBody>
          <a:bodyPr>
            <a:normAutofit/>
          </a:bodyPr>
          <a:lstStyle>
            <a:lvl1pPr>
              <a:defRPr>
                <a:solidFill>
                  <a:schemeClr val="tx2"/>
                </a:solidFill>
              </a:defRPr>
            </a:lvl1pPr>
          </a:lstStyle>
          <a:p>
            <a:fld id="{FFB8A85C-40AB-478D-AA51-CA7D29CEF737}"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normAutofit/>
          </a:bodyPr>
          <a:lstStyle>
            <a:lvl1pPr>
              <a:defRPr>
                <a:solidFill>
                  <a:schemeClr val="tx2"/>
                </a:solidFill>
              </a:defRPr>
            </a:lvl1pPr>
          </a:lstStyle>
          <a:p>
            <a:fld id="{753D0FD4-819D-4187-8797-C35567B41C78}" type="slidenum">
              <a:rPr lang="en-US" smtClean="0"/>
              <a:t>‹#›</a:t>
            </a:fld>
            <a:endParaRPr lang="en-US"/>
          </a:p>
        </p:txBody>
      </p:sp>
      <p:cxnSp>
        <p:nvCxnSpPr>
          <p:cNvPr id="7" name="Straight Connector 6">
            <a:extLst>
              <a:ext uri="{FF2B5EF4-FFF2-40B4-BE49-F238E27FC236}">
                <a16:creationId xmlns:a16="http://schemas.microsoft.com/office/drawing/2014/main" id="{367407E9-9629-73EA-8583-87EC092046E4}"/>
              </a:ext>
            </a:extLst>
          </p:cNvPr>
          <p:cNvCxnSpPr>
            <a:cxnSpLocks/>
          </p:cNvCxnSpPr>
          <p:nvPr/>
        </p:nvCxnSpPr>
        <p:spPr>
          <a:xfrm>
            <a:off x="0" y="5055918"/>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1EB09F8-0C93-A873-28FE-48A38B4CEAD9}"/>
              </a:ext>
            </a:extLst>
          </p:cNvPr>
          <p:cNvCxnSpPr>
            <a:cxnSpLocks/>
          </p:cNvCxnSpPr>
          <p:nvPr/>
        </p:nvCxnSpPr>
        <p:spPr>
          <a:xfrm>
            <a:off x="0" y="788718"/>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3759223"/>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Number Lar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7571232" y="1188720"/>
            <a:ext cx="4069080" cy="4480560"/>
          </a:xfrm>
        </p:spPr>
        <p:txBody>
          <a:bodyPr anchor="ctr">
            <a:normAutofit/>
          </a:bodyPr>
          <a:lstStyle>
            <a:lvl1pPr>
              <a:lnSpc>
                <a:spcPct val="110000"/>
              </a:lnSpc>
              <a:defRPr sz="2800" cap="none" baseline="0">
                <a:solidFill>
                  <a:schemeClr val="tx2"/>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hasCustomPrompt="1"/>
          </p:nvPr>
        </p:nvSpPr>
        <p:spPr>
          <a:xfrm>
            <a:off x="448056" y="1609344"/>
            <a:ext cx="6775704" cy="4151376"/>
          </a:xfrm>
        </p:spPr>
        <p:txBody>
          <a:bodyPr vert="horz" lIns="91440" tIns="45720" rIns="91440" bIns="45720" rtlCol="0" anchor="ctr">
            <a:normAutofit/>
          </a:bodyPr>
          <a:lstStyle>
            <a:lvl1pPr marL="0" indent="0" algn="r">
              <a:lnSpc>
                <a:spcPct val="70000"/>
              </a:lnSpc>
              <a:buNone/>
              <a:defRPr lang="en-US" sz="33400" dirty="0">
                <a:solidFill>
                  <a:schemeClr val="tx2"/>
                </a:solidFill>
                <a:latin typeface="+mj-lt"/>
              </a:defRPr>
            </a:lvl1pPr>
            <a:lvl2pPr marL="457200" indent="0">
              <a:buNone/>
              <a:defRPr lang="en-US" dirty="0">
                <a:solidFill>
                  <a:schemeClr val="accent3">
                    <a:lumMod val="20000"/>
                    <a:lumOff val="80000"/>
                  </a:schemeClr>
                </a:solidFill>
              </a:defRPr>
            </a:lvl2pPr>
            <a:lvl3pPr>
              <a:defRPr lang="en-US" dirty="0">
                <a:solidFill>
                  <a:schemeClr val="accent3">
                    <a:lumMod val="20000"/>
                    <a:lumOff val="80000"/>
                  </a:schemeClr>
                </a:solidFill>
              </a:defRPr>
            </a:lvl3pPr>
            <a:lvl4pPr>
              <a:defRPr lang="en-US" dirty="0">
                <a:solidFill>
                  <a:schemeClr val="accent3">
                    <a:lumMod val="20000"/>
                    <a:lumOff val="80000"/>
                  </a:schemeClr>
                </a:solidFill>
              </a:defRPr>
            </a:lvl4pPr>
            <a:lvl5pPr>
              <a:defRPr lang="en-US" dirty="0">
                <a:solidFill>
                  <a:schemeClr val="accent3">
                    <a:lumMod val="20000"/>
                    <a:lumOff val="80000"/>
                  </a:schemeClr>
                </a:solidFill>
              </a:defRPr>
            </a:lvl5pPr>
          </a:lstStyle>
          <a:p>
            <a:pPr lvl="0"/>
            <a:r>
              <a:rPr lang="en-US" dirty="0"/>
              <a:t>#%</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3482"/>
            <a:ext cx="2962656" cy="411480"/>
          </a:xfrm>
        </p:spPr>
        <p:txBody>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568892" y="210312"/>
            <a:ext cx="1679642" cy="411480"/>
          </a:xfrm>
        </p:spPr>
        <p:txBody>
          <a:bodyPr/>
          <a:lstStyle>
            <a:lvl1pPr>
              <a:defRPr>
                <a:solidFill>
                  <a:schemeClr val="tx2"/>
                </a:solidFill>
              </a:defRPr>
            </a:lvl1pPr>
          </a:lstStyle>
          <a:p>
            <a:fld id="{FEA22AB6-0BB7-4DCA-85DA-8246194506D3}"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lvl1pPr>
              <a:defRPr>
                <a:solidFill>
                  <a:schemeClr val="tx2"/>
                </a:solidFill>
              </a:defRPr>
            </a:lvl1pPr>
          </a:lstStyle>
          <a:p>
            <a:fld id="{753D0FD4-819D-4187-8797-C35567B41C78}" type="slidenum">
              <a:rPr lang="en-US" smtClean="0"/>
              <a:t>‹#›</a:t>
            </a:fld>
            <a:endParaRPr lang="en-US"/>
          </a:p>
        </p:txBody>
      </p:sp>
      <p:cxnSp>
        <p:nvCxnSpPr>
          <p:cNvPr id="10" name="Straight Connector 9">
            <a:extLst>
              <a:ext uri="{FF2B5EF4-FFF2-40B4-BE49-F238E27FC236}">
                <a16:creationId xmlns:a16="http://schemas.microsoft.com/office/drawing/2014/main" id="{C34144DB-F44E-C5EB-68A1-D39E3F401C4E}"/>
              </a:ext>
            </a:extLst>
          </p:cNvPr>
          <p:cNvCxnSpPr>
            <a:cxnSpLocks/>
          </p:cNvCxnSpPr>
          <p:nvPr/>
        </p:nvCxnSpPr>
        <p:spPr>
          <a:xfrm>
            <a:off x="0" y="6069441"/>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8809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Number Larg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411480" y="5172725"/>
            <a:ext cx="11356848" cy="777240"/>
          </a:xfrm>
        </p:spPr>
        <p:txBody>
          <a:bodyPr anchor="ctr">
            <a:normAutofit/>
          </a:bodyPr>
          <a:lstStyle>
            <a:lvl1pPr algn="ctr">
              <a:lnSpc>
                <a:spcPct val="110000"/>
              </a:lnSpc>
              <a:defRPr sz="2000" cap="all" spc="100" baseline="0">
                <a:solidFill>
                  <a:schemeClr val="tx2">
                    <a:lumMod val="90000"/>
                  </a:schemeClr>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hasCustomPrompt="1"/>
          </p:nvPr>
        </p:nvSpPr>
        <p:spPr>
          <a:xfrm>
            <a:off x="822960" y="1201036"/>
            <a:ext cx="10543032" cy="4050792"/>
          </a:xfrm>
        </p:spPr>
        <p:txBody>
          <a:bodyPr vert="horz" lIns="91440" tIns="45720" rIns="91440" bIns="45720" rtlCol="0" anchor="t">
            <a:normAutofit/>
          </a:bodyPr>
          <a:lstStyle>
            <a:lvl1pPr marL="0" indent="0" algn="ctr">
              <a:lnSpc>
                <a:spcPct val="70000"/>
              </a:lnSpc>
              <a:buNone/>
              <a:defRPr lang="en-US" sz="40100" dirty="0">
                <a:solidFill>
                  <a:schemeClr val="tx2">
                    <a:lumMod val="90000"/>
                  </a:schemeClr>
                </a:solidFill>
                <a:latin typeface="+mj-lt"/>
              </a:defRPr>
            </a:lvl1pPr>
            <a:lvl2pPr marL="457200" indent="0">
              <a:buNone/>
              <a:defRPr lang="en-US" dirty="0">
                <a:solidFill>
                  <a:schemeClr val="accent3">
                    <a:lumMod val="20000"/>
                    <a:lumOff val="80000"/>
                  </a:schemeClr>
                </a:solidFill>
              </a:defRPr>
            </a:lvl2pPr>
            <a:lvl3pPr>
              <a:defRPr lang="en-US" dirty="0">
                <a:solidFill>
                  <a:schemeClr val="accent3">
                    <a:lumMod val="20000"/>
                    <a:lumOff val="80000"/>
                  </a:schemeClr>
                </a:solidFill>
              </a:defRPr>
            </a:lvl3pPr>
            <a:lvl4pPr>
              <a:defRPr lang="en-US" dirty="0">
                <a:solidFill>
                  <a:schemeClr val="accent3">
                    <a:lumMod val="20000"/>
                    <a:lumOff val="80000"/>
                  </a:schemeClr>
                </a:solidFill>
              </a:defRPr>
            </a:lvl4pPr>
            <a:lvl5pPr>
              <a:defRPr lang="en-US" dirty="0">
                <a:solidFill>
                  <a:schemeClr val="accent3">
                    <a:lumMod val="20000"/>
                    <a:lumOff val="80000"/>
                  </a:schemeClr>
                </a:solidFill>
              </a:defRPr>
            </a:lvl5pPr>
          </a:lstStyle>
          <a:p>
            <a:pPr lvl="0"/>
            <a:r>
              <a:rPr lang="en-US" dirty="0"/>
              <a:t>##%</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6254495"/>
            <a:ext cx="2962656" cy="411480"/>
          </a:xfrm>
        </p:spPr>
        <p:txBody>
          <a:bodyPr/>
          <a:lstStyle>
            <a:lvl1pPr>
              <a:defRPr>
                <a:solidFill>
                  <a:schemeClr val="tx2">
                    <a:lumMod val="90000"/>
                  </a:schemeClr>
                </a:solidFill>
              </a:defRPr>
            </a:lvl1p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568892" y="6254495"/>
            <a:ext cx="1679642" cy="411480"/>
          </a:xfrm>
        </p:spPr>
        <p:txBody>
          <a:bodyPr/>
          <a:lstStyle>
            <a:lvl1pPr>
              <a:defRPr>
                <a:solidFill>
                  <a:schemeClr val="tx2">
                    <a:lumMod val="90000"/>
                  </a:schemeClr>
                </a:solidFill>
              </a:defRPr>
            </a:lvl1pPr>
          </a:lstStyle>
          <a:p>
            <a:fld id="{C5FEC425-38EB-4C31-A115-909870F4944E}"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6254496"/>
            <a:ext cx="546447" cy="413360"/>
          </a:xfrm>
        </p:spPr>
        <p:txBody>
          <a:bodyPr/>
          <a:lstStyle>
            <a:lvl1pPr>
              <a:defRPr>
                <a:solidFill>
                  <a:schemeClr val="tx2">
                    <a:lumMod val="90000"/>
                  </a:schemeClr>
                </a:solidFill>
              </a:defRPr>
            </a:lvl1pPr>
          </a:lstStyle>
          <a:p>
            <a:fld id="{753D0FD4-819D-4187-8797-C35567B41C78}" type="slidenum">
              <a:rPr lang="en-US" smtClean="0"/>
              <a:t>‹#›</a:t>
            </a:fld>
            <a:endParaRPr lang="en-US"/>
          </a:p>
        </p:txBody>
      </p:sp>
      <p:cxnSp>
        <p:nvCxnSpPr>
          <p:cNvPr id="10" name="Straight Connector 9">
            <a:extLst>
              <a:ext uri="{FF2B5EF4-FFF2-40B4-BE49-F238E27FC236}">
                <a16:creationId xmlns:a16="http://schemas.microsoft.com/office/drawing/2014/main" id="{2059084B-1C57-0F86-56B0-E7DC2934BA40}"/>
              </a:ext>
            </a:extLst>
          </p:cNvPr>
          <p:cNvCxnSpPr>
            <a:cxnSpLocks/>
          </p:cNvCxnSpPr>
          <p:nvPr/>
        </p:nvCxnSpPr>
        <p:spPr>
          <a:xfrm>
            <a:off x="0" y="6057900"/>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344636A-F38C-DF3B-6439-B5B73A797B53}"/>
              </a:ext>
            </a:extLst>
          </p:cNvPr>
          <p:cNvCxnSpPr>
            <a:cxnSpLocks/>
          </p:cNvCxnSpPr>
          <p:nvPr/>
        </p:nvCxnSpPr>
        <p:spPr>
          <a:xfrm>
            <a:off x="0" y="5274776"/>
            <a:ext cx="12192000" cy="0"/>
          </a:xfrm>
          <a:prstGeom prst="line">
            <a:avLst/>
          </a:prstGeom>
          <a:ln w="9525">
            <a:solidFill>
              <a:schemeClr val="bg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4270668"/>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tatement">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17773" y="914400"/>
            <a:ext cx="10045427" cy="4464554"/>
          </a:xfrm>
        </p:spPr>
        <p:txBody>
          <a:bodyPr anchor="ctr">
            <a:noAutofit/>
          </a:bodyPr>
          <a:lstStyle>
            <a:lvl1pPr marL="0" indent="0">
              <a:lnSpc>
                <a:spcPct val="75000"/>
              </a:lnSpc>
              <a:buNone/>
              <a:defRPr sz="8800" b="0">
                <a:solidFill>
                  <a:schemeClr val="tx2"/>
                </a:solidFill>
                <a:latin typeface="+mj-lt"/>
              </a:defRPr>
            </a:lvl1pPr>
            <a:lvl2pPr marL="228600" indent="0">
              <a:lnSpc>
                <a:spcPct val="100000"/>
              </a:lnSpc>
              <a:buNone/>
              <a:defRPr sz="8000" b="0">
                <a:solidFill>
                  <a:schemeClr val="tx2"/>
                </a:solidFill>
                <a:latin typeface="+mj-lt"/>
              </a:defRPr>
            </a:lvl2pPr>
            <a:lvl3pPr marL="457200" indent="0">
              <a:lnSpc>
                <a:spcPct val="100000"/>
              </a:lnSpc>
              <a:buNone/>
              <a:defRPr sz="7200" b="0">
                <a:solidFill>
                  <a:schemeClr val="tx2"/>
                </a:solidFill>
                <a:latin typeface="+mj-lt"/>
              </a:defRPr>
            </a:lvl3pPr>
            <a:lvl4pPr marL="685800" indent="0">
              <a:lnSpc>
                <a:spcPct val="100000"/>
              </a:lnSpc>
              <a:buNone/>
              <a:defRPr sz="6600" b="0">
                <a:solidFill>
                  <a:schemeClr val="tx2"/>
                </a:solidFill>
                <a:latin typeface="+mj-lt"/>
              </a:defRPr>
            </a:lvl4pPr>
            <a:lvl5pPr marL="914400" indent="0">
              <a:lnSpc>
                <a:spcPct val="100000"/>
              </a:lnSpc>
              <a:buNone/>
              <a:defRPr sz="6000" b="0">
                <a:solidFill>
                  <a:schemeClr val="tx2"/>
                </a:solidFill>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317773" y="6263640"/>
            <a:ext cx="2963692" cy="413360"/>
          </a:xfrm>
        </p:spPr>
        <p:txBody>
          <a:bodyPr/>
          <a:lstStyle/>
          <a:p>
            <a:r>
              <a:rPr lang="en-US" dirty="0"/>
              <a:t>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7680069" y="6263640"/>
            <a:ext cx="1921315" cy="413360"/>
          </a:xfrm>
        </p:spPr>
        <p:txBody>
          <a:bodyPr/>
          <a:lstStyle/>
          <a:p>
            <a:fld id="{453B8C54-B76A-4DD8-BD0B-11200408342B}" type="datetime1">
              <a:rPr lang="en-US" smtClean="0"/>
              <a:t>12/8/2025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288870" y="6263640"/>
            <a:ext cx="546447" cy="413360"/>
          </a:xfrm>
        </p:spPr>
        <p:txBody>
          <a:bodyPr/>
          <a:lstStyle/>
          <a:p>
            <a:fld id="{753D0FD4-819D-4187-8797-C35567B41C78}" type="slidenum">
              <a:rPr lang="en-US" smtClean="0"/>
              <a:t>‹#›</a:t>
            </a:fld>
            <a:endParaRPr lang="en-US" dirty="0"/>
          </a:p>
        </p:txBody>
      </p:sp>
      <p:cxnSp>
        <p:nvCxnSpPr>
          <p:cNvPr id="6" name="Straight Connector 5">
            <a:extLst>
              <a:ext uri="{FF2B5EF4-FFF2-40B4-BE49-F238E27FC236}">
                <a16:creationId xmlns:a16="http://schemas.microsoft.com/office/drawing/2014/main" id="{1A935D4C-A027-60A0-BEB8-B1A89C1C5E3A}"/>
              </a:ext>
            </a:extLst>
          </p:cNvPr>
          <p:cNvCxnSpPr>
            <a:cxnSpLocks/>
          </p:cNvCxnSpPr>
          <p:nvPr/>
        </p:nvCxnSpPr>
        <p:spPr>
          <a:xfrm>
            <a:off x="0" y="6057900"/>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882385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tement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tx2"/>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2576945" y="1341912"/>
            <a:ext cx="7024439" cy="4120737"/>
          </a:xfrm>
        </p:spPr>
        <p:txBody>
          <a:bodyPr anchor="ctr">
            <a:normAutofit/>
          </a:bodyPr>
          <a:lstStyle>
            <a:lvl1pPr marL="0" indent="0" algn="ctr">
              <a:lnSpc>
                <a:spcPct val="75000"/>
              </a:lnSpc>
              <a:buNone/>
              <a:defRPr sz="5400" b="0">
                <a:solidFill>
                  <a:schemeClr val="tx2"/>
                </a:solidFill>
                <a:latin typeface="+mj-lt"/>
              </a:defRPr>
            </a:lvl1pPr>
            <a:lvl2pPr marL="228600" indent="0" algn="ctr">
              <a:lnSpc>
                <a:spcPct val="75000"/>
              </a:lnSpc>
              <a:buNone/>
              <a:defRPr sz="4800" b="0">
                <a:solidFill>
                  <a:schemeClr val="tx2"/>
                </a:solidFill>
                <a:latin typeface="+mj-lt"/>
              </a:defRPr>
            </a:lvl2pPr>
            <a:lvl3pPr marL="457200" indent="0" algn="ctr">
              <a:lnSpc>
                <a:spcPct val="75000"/>
              </a:lnSpc>
              <a:buNone/>
              <a:defRPr sz="4400" b="0">
                <a:solidFill>
                  <a:schemeClr val="tx2"/>
                </a:solidFill>
                <a:latin typeface="+mj-lt"/>
              </a:defRPr>
            </a:lvl3pPr>
            <a:lvl4pPr marL="685800" indent="0" algn="ctr">
              <a:lnSpc>
                <a:spcPct val="75000"/>
              </a:lnSpc>
              <a:buNone/>
              <a:defRPr sz="4000" b="0">
                <a:solidFill>
                  <a:schemeClr val="tx2"/>
                </a:solidFill>
                <a:latin typeface="+mj-lt"/>
              </a:defRPr>
            </a:lvl4pPr>
            <a:lvl5pPr marL="914400" indent="0" algn="ctr">
              <a:lnSpc>
                <a:spcPct val="75000"/>
              </a:lnSpc>
              <a:buNone/>
              <a:defRPr sz="3600" b="0">
                <a:solidFill>
                  <a:schemeClr val="tx2"/>
                </a:solidFill>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317773" y="6264164"/>
            <a:ext cx="2963692" cy="413360"/>
          </a:xfrm>
        </p:spPr>
        <p:txBody>
          <a:bodyPr/>
          <a:lstStyle>
            <a:lvl1pPr>
              <a:defRPr>
                <a:solidFill>
                  <a:schemeClr val="tx2"/>
                </a:solidFill>
              </a:defRPr>
            </a:lvl1pPr>
          </a:lstStyle>
          <a:p>
            <a:r>
              <a:rPr lang="en-US" dirty="0"/>
              <a:t>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7921742" y="6264164"/>
            <a:ext cx="1679642" cy="413360"/>
          </a:xfrm>
        </p:spPr>
        <p:txBody>
          <a:bodyPr/>
          <a:lstStyle>
            <a:lvl1pPr>
              <a:defRPr>
                <a:solidFill>
                  <a:schemeClr val="tx2"/>
                </a:solidFill>
              </a:defRPr>
            </a:lvl1pPr>
          </a:lstStyle>
          <a:p>
            <a:fld id="{66BE189A-7DFE-4578-A781-50D475212B90}" type="datetime1">
              <a:rPr lang="en-US" smtClean="0"/>
              <a:t>12/8/2025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288870" y="6264164"/>
            <a:ext cx="546447" cy="413360"/>
          </a:xfrm>
        </p:spPr>
        <p:txBody>
          <a:bodyPr/>
          <a:lstStyle>
            <a:lvl1pPr>
              <a:defRPr>
                <a:solidFill>
                  <a:schemeClr val="tx2"/>
                </a:solidFill>
              </a:defRPr>
            </a:lvl1pPr>
          </a:lstStyle>
          <a:p>
            <a:fld id="{753D0FD4-819D-4187-8797-C35567B41C78}" type="slidenum">
              <a:rPr lang="en-US" smtClean="0"/>
              <a:t>‹#›</a:t>
            </a:fld>
            <a:endParaRPr lang="en-US"/>
          </a:p>
        </p:txBody>
      </p:sp>
      <p:cxnSp>
        <p:nvCxnSpPr>
          <p:cNvPr id="6" name="Straight Connector 5">
            <a:extLst>
              <a:ext uri="{FF2B5EF4-FFF2-40B4-BE49-F238E27FC236}">
                <a16:creationId xmlns:a16="http://schemas.microsoft.com/office/drawing/2014/main" id="{236ED6FE-B4BC-74F3-6CA8-3B4200CEE7FD}"/>
              </a:ext>
            </a:extLst>
          </p:cNvPr>
          <p:cNvCxnSpPr>
            <a:cxnSpLocks/>
          </p:cNvCxnSpPr>
          <p:nvPr/>
        </p:nvCxnSpPr>
        <p:spPr>
          <a:xfrm>
            <a:off x="0" y="6057900"/>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008063B-506A-41A1-A6EA-745A876C5191}"/>
              </a:ext>
            </a:extLst>
          </p:cNvPr>
          <p:cNvCxnSpPr>
            <a:cxnSpLocks/>
          </p:cNvCxnSpPr>
          <p:nvPr/>
        </p:nvCxnSpPr>
        <p:spPr>
          <a:xfrm>
            <a:off x="0" y="781627"/>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2758C90-B148-7153-9C80-0F1076997894}"/>
              </a:ext>
            </a:extLst>
          </p:cNvPr>
          <p:cNvCxnSpPr>
            <a:cxnSpLocks/>
          </p:cNvCxnSpPr>
          <p:nvPr/>
        </p:nvCxnSpPr>
        <p:spPr>
          <a:xfrm>
            <a:off x="1693484" y="781627"/>
            <a:ext cx="0" cy="5276273"/>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5474C37-D361-EDB7-BCC5-35E1A6EC3D9B}"/>
              </a:ext>
            </a:extLst>
          </p:cNvPr>
          <p:cNvCxnSpPr>
            <a:cxnSpLocks/>
          </p:cNvCxnSpPr>
          <p:nvPr/>
        </p:nvCxnSpPr>
        <p:spPr>
          <a:xfrm>
            <a:off x="10491119" y="781627"/>
            <a:ext cx="0" cy="5276273"/>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90139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tatement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51725" y="1940090"/>
            <a:ext cx="10392476" cy="4614714"/>
          </a:xfrm>
        </p:spPr>
        <p:txBody>
          <a:bodyPr anchor="b">
            <a:noAutofit/>
          </a:bodyPr>
          <a:lstStyle>
            <a:lvl1pPr marL="0" indent="0">
              <a:lnSpc>
                <a:spcPct val="73000"/>
              </a:lnSpc>
              <a:buNone/>
              <a:defRPr sz="9600" b="0" cap="all" baseline="0">
                <a:solidFill>
                  <a:schemeClr val="tx2">
                    <a:lumMod val="75000"/>
                  </a:schemeClr>
                </a:solidFill>
                <a:latin typeface="+mj-lt"/>
              </a:defRPr>
            </a:lvl1pPr>
            <a:lvl2pPr marL="228600" indent="0">
              <a:lnSpc>
                <a:spcPct val="73000"/>
              </a:lnSpc>
              <a:buNone/>
              <a:defRPr sz="8800" b="0" cap="all" baseline="0">
                <a:solidFill>
                  <a:schemeClr val="tx2">
                    <a:lumMod val="75000"/>
                  </a:schemeClr>
                </a:solidFill>
                <a:latin typeface="+mj-lt"/>
              </a:defRPr>
            </a:lvl2pPr>
            <a:lvl3pPr marL="457200" indent="0">
              <a:lnSpc>
                <a:spcPct val="73000"/>
              </a:lnSpc>
              <a:buNone/>
              <a:defRPr sz="8000" b="0" cap="all" baseline="0">
                <a:solidFill>
                  <a:schemeClr val="tx2">
                    <a:lumMod val="75000"/>
                  </a:schemeClr>
                </a:solidFill>
                <a:latin typeface="+mj-lt"/>
              </a:defRPr>
            </a:lvl3pPr>
            <a:lvl4pPr marL="685800" indent="0">
              <a:lnSpc>
                <a:spcPct val="73000"/>
              </a:lnSpc>
              <a:buNone/>
              <a:defRPr sz="7200" b="0" cap="all" baseline="0">
                <a:solidFill>
                  <a:schemeClr val="tx2">
                    <a:lumMod val="75000"/>
                  </a:schemeClr>
                </a:solidFill>
                <a:latin typeface="+mj-lt"/>
              </a:defRPr>
            </a:lvl4pPr>
            <a:lvl5pPr marL="914400" indent="0">
              <a:lnSpc>
                <a:spcPct val="73000"/>
              </a:lnSpc>
              <a:buNone/>
              <a:defRPr sz="6600" b="0" cap="all" baseline="0">
                <a:solidFill>
                  <a:schemeClr val="tx2">
                    <a:lumMod val="75000"/>
                  </a:schemeClr>
                </a:solidFill>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2">
                    <a:lumMod val="90000"/>
                  </a:schemeClr>
                </a:solidFill>
              </a:defRPr>
            </a:lvl1pPr>
          </a:lstStyle>
          <a:p>
            <a:r>
              <a:rPr lang="en-US" dirty="0"/>
              <a:t>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lumMod val="90000"/>
                  </a:schemeClr>
                </a:solidFill>
              </a:defRPr>
            </a:lvl1pPr>
          </a:lstStyle>
          <a:p>
            <a:fld id="{386F9640-8612-4EBB-94A3-9F5B3C3C1651}" type="datetime1">
              <a:rPr lang="en-US" smtClean="0"/>
              <a:t>12/8/2025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lumMod val="90000"/>
                  </a:schemeClr>
                </a:solidFill>
              </a:defRPr>
            </a:lvl1pPr>
          </a:lstStyle>
          <a:p>
            <a:fld id="{753D0FD4-819D-4187-8797-C35567B41C78}" type="slidenum">
              <a:rPr lang="en-US" smtClean="0"/>
              <a:t>‹#›</a:t>
            </a:fld>
            <a:endParaRPr lang="en-US"/>
          </a:p>
        </p:txBody>
      </p:sp>
      <p:cxnSp>
        <p:nvCxnSpPr>
          <p:cNvPr id="8" name="Straight Connector 7">
            <a:extLst>
              <a:ext uri="{FF2B5EF4-FFF2-40B4-BE49-F238E27FC236}">
                <a16:creationId xmlns:a16="http://schemas.microsoft.com/office/drawing/2014/main" id="{3EBBBFEC-32A4-8333-CEC0-6858CB1833EF}"/>
              </a:ext>
            </a:extLst>
          </p:cNvPr>
          <p:cNvCxnSpPr>
            <a:cxnSpLocks/>
          </p:cNvCxnSpPr>
          <p:nvPr/>
        </p:nvCxnSpPr>
        <p:spPr>
          <a:xfrm>
            <a:off x="0" y="789563"/>
            <a:ext cx="12192000" cy="0"/>
          </a:xfrm>
          <a:prstGeom prst="line">
            <a:avLst/>
          </a:prstGeom>
          <a:ln w="9525">
            <a:solidFill>
              <a:schemeClr val="tx2">
                <a:lumMod val="9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8178486"/>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tement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723098" y="-1133856"/>
            <a:ext cx="10090646" cy="914400"/>
          </a:xfrm>
        </p:spPr>
        <p:txBody>
          <a:bodyPr/>
          <a:lstStyle>
            <a:lvl1pPr>
              <a:defRPr>
                <a:solidFill>
                  <a:schemeClr val="tx2"/>
                </a:solidFill>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17773" y="384048"/>
            <a:ext cx="10090646" cy="4783756"/>
          </a:xfrm>
        </p:spPr>
        <p:txBody>
          <a:bodyPr anchor="t">
            <a:noAutofit/>
          </a:bodyPr>
          <a:lstStyle>
            <a:lvl1pPr marL="0" indent="0">
              <a:lnSpc>
                <a:spcPct val="100000"/>
              </a:lnSpc>
              <a:buNone/>
              <a:defRPr sz="7200" b="0">
                <a:solidFill>
                  <a:schemeClr val="accent1"/>
                </a:solidFill>
              </a:defRPr>
            </a:lvl1pPr>
            <a:lvl2pPr marL="228600" indent="0">
              <a:lnSpc>
                <a:spcPct val="100000"/>
              </a:lnSpc>
              <a:buNone/>
              <a:defRPr sz="6600" b="0">
                <a:solidFill>
                  <a:schemeClr val="accent1"/>
                </a:solidFill>
              </a:defRPr>
            </a:lvl2pPr>
            <a:lvl3pPr marL="457200" indent="0">
              <a:lnSpc>
                <a:spcPct val="100000"/>
              </a:lnSpc>
              <a:buNone/>
              <a:defRPr sz="6000" b="0">
                <a:solidFill>
                  <a:schemeClr val="accent1"/>
                </a:solidFill>
              </a:defRPr>
            </a:lvl3pPr>
            <a:lvl4pPr marL="685800" indent="0">
              <a:lnSpc>
                <a:spcPct val="100000"/>
              </a:lnSpc>
              <a:buNone/>
              <a:defRPr sz="5400" b="0">
                <a:solidFill>
                  <a:schemeClr val="accent1"/>
                </a:solidFill>
              </a:defRPr>
            </a:lvl4pPr>
            <a:lvl5pPr marL="914400" indent="0">
              <a:lnSpc>
                <a:spcPct val="100000"/>
              </a:lnSpc>
              <a:buNone/>
              <a:defRPr sz="4800" b="0">
                <a:solidFill>
                  <a:schemeClr val="accent1"/>
                </a:solidFill>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317773" y="6264164"/>
            <a:ext cx="2963692" cy="413360"/>
          </a:xfrm>
        </p:spPr>
        <p:txBody>
          <a:bodyPr/>
          <a:lstStyle>
            <a:lvl1pPr>
              <a:defRPr>
                <a:solidFill>
                  <a:schemeClr val="tx2"/>
                </a:solidFill>
              </a:defRPr>
            </a:lvl1pPr>
          </a:lstStyle>
          <a:p>
            <a:r>
              <a:rPr lang="en-US" dirty="0"/>
              <a:t>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7921741" y="6264164"/>
            <a:ext cx="2486677" cy="413360"/>
          </a:xfrm>
        </p:spPr>
        <p:txBody>
          <a:bodyPr/>
          <a:lstStyle>
            <a:lvl1pPr>
              <a:defRPr>
                <a:solidFill>
                  <a:schemeClr val="tx2"/>
                </a:solidFill>
              </a:defRPr>
            </a:lvl1pPr>
          </a:lstStyle>
          <a:p>
            <a:fld id="{9A3EC378-394E-4653-8FC8-8296D202D659}" type="datetime1">
              <a:rPr lang="en-US" smtClean="0"/>
              <a:t>12/8/2025</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288870" y="6264164"/>
            <a:ext cx="546447" cy="413360"/>
          </a:xfrm>
        </p:spPr>
        <p:txBody>
          <a:bodyPr/>
          <a:lstStyle>
            <a:lvl1pPr>
              <a:defRPr>
                <a:solidFill>
                  <a:schemeClr val="tx2"/>
                </a:solidFill>
              </a:defRPr>
            </a:lvl1pPr>
          </a:lstStyle>
          <a:p>
            <a:fld id="{753D0FD4-819D-4187-8797-C35567B41C78}" type="slidenum">
              <a:rPr lang="en-US" smtClean="0"/>
              <a:t>‹#›</a:t>
            </a:fld>
            <a:endParaRPr lang="en-US"/>
          </a:p>
        </p:txBody>
      </p:sp>
      <p:cxnSp>
        <p:nvCxnSpPr>
          <p:cNvPr id="6" name="Straight Connector 5">
            <a:extLst>
              <a:ext uri="{FF2B5EF4-FFF2-40B4-BE49-F238E27FC236}">
                <a16:creationId xmlns:a16="http://schemas.microsoft.com/office/drawing/2014/main" id="{236ED6FE-B4BC-74F3-6CA8-3B4200CEE7FD}"/>
              </a:ext>
            </a:extLst>
          </p:cNvPr>
          <p:cNvCxnSpPr>
            <a:cxnSpLocks/>
          </p:cNvCxnSpPr>
          <p:nvPr/>
        </p:nvCxnSpPr>
        <p:spPr>
          <a:xfrm>
            <a:off x="0" y="6057900"/>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051084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with Picture 4">
    <p:spTree>
      <p:nvGrpSpPr>
        <p:cNvPr id="1" name=""/>
        <p:cNvGrpSpPr/>
        <p:nvPr/>
      </p:nvGrpSpPr>
      <p:grpSpPr>
        <a:xfrm>
          <a:off x="0" y="0"/>
          <a:ext cx="0" cy="0"/>
          <a:chOff x="0" y="0"/>
          <a:chExt cx="0" cy="0"/>
        </a:xfrm>
      </p:grpSpPr>
      <p:sp>
        <p:nvSpPr>
          <p:cNvPr id="8" name="Picture Placeholder 10">
            <a:extLst>
              <a:ext uri="{FF2B5EF4-FFF2-40B4-BE49-F238E27FC236}">
                <a16:creationId xmlns:a16="http://schemas.microsoft.com/office/drawing/2014/main" id="{AEB3F954-B0A7-AD5D-A897-AAA57CEEA771}"/>
              </a:ext>
            </a:extLst>
          </p:cNvPr>
          <p:cNvSpPr>
            <a:spLocks noGrp="1"/>
          </p:cNvSpPr>
          <p:nvPr>
            <p:ph type="pic" sz="quarter" idx="13" hasCustomPrompt="1"/>
          </p:nvPr>
        </p:nvSpPr>
        <p:spPr>
          <a:xfrm>
            <a:off x="0" y="0"/>
            <a:ext cx="12198096" cy="6858000"/>
          </a:xfrm>
          <a:custGeom>
            <a:avLst/>
            <a:gdLst>
              <a:gd name="connsiteX0" fmla="*/ 6914322 w 12198096"/>
              <a:gd name="connsiteY0" fmla="*/ 789558 h 6858000"/>
              <a:gd name="connsiteX1" fmla="*/ 6914322 w 12198096"/>
              <a:gd name="connsiteY1" fmla="*/ 6106620 h 6858000"/>
              <a:gd name="connsiteX2" fmla="*/ 11547659 w 12198096"/>
              <a:gd name="connsiteY2" fmla="*/ 6106620 h 6858000"/>
              <a:gd name="connsiteX3" fmla="*/ 11547659 w 12198096"/>
              <a:gd name="connsiteY3" fmla="*/ 789558 h 6858000"/>
              <a:gd name="connsiteX4" fmla="*/ 0 w 12198096"/>
              <a:gd name="connsiteY4" fmla="*/ 0 h 6858000"/>
              <a:gd name="connsiteX5" fmla="*/ 12198096 w 12198096"/>
              <a:gd name="connsiteY5" fmla="*/ 0 h 6858000"/>
              <a:gd name="connsiteX6" fmla="*/ 12198096 w 12198096"/>
              <a:gd name="connsiteY6" fmla="*/ 6858000 h 6858000"/>
              <a:gd name="connsiteX7" fmla="*/ 0 w 1219809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8096" h="6858000">
                <a:moveTo>
                  <a:pt x="6914322" y="789558"/>
                </a:moveTo>
                <a:lnTo>
                  <a:pt x="6914322" y="6106620"/>
                </a:lnTo>
                <a:lnTo>
                  <a:pt x="11547659" y="6106620"/>
                </a:lnTo>
                <a:lnTo>
                  <a:pt x="11547659" y="789558"/>
                </a:lnTo>
                <a:close/>
                <a:moveTo>
                  <a:pt x="0" y="0"/>
                </a:moveTo>
                <a:lnTo>
                  <a:pt x="12198096" y="0"/>
                </a:lnTo>
                <a:lnTo>
                  <a:pt x="12198096" y="6858000"/>
                </a:lnTo>
                <a:lnTo>
                  <a:pt x="0" y="6858000"/>
                </a:lnTo>
                <a:close/>
              </a:path>
            </a:pathLst>
          </a:custGeom>
          <a:blipFill>
            <a:blip r:embed="rId2">
              <a:alphaModFix amt="80000"/>
            </a:blip>
            <a:stretch>
              <a:fillRect/>
            </a:stretch>
          </a:blipFill>
        </p:spPr>
        <p:txBody>
          <a:bodyPr wrap="square">
            <a:noAutofit/>
          </a:bodyPr>
          <a:lstStyle>
            <a:lvl1pPr marL="0" indent="0">
              <a:buNone/>
              <a:defRPr/>
            </a:lvl1pPr>
          </a:lstStyle>
          <a:p>
            <a:r>
              <a:rPr lang="en-US" dirty="0"/>
              <a:t> </a:t>
            </a:r>
          </a:p>
        </p:txBody>
      </p:sp>
      <p:sp>
        <p:nvSpPr>
          <p:cNvPr id="2" name="Title 1">
            <a:extLst>
              <a:ext uri="{FF2B5EF4-FFF2-40B4-BE49-F238E27FC236}">
                <a16:creationId xmlns:a16="http://schemas.microsoft.com/office/drawing/2014/main" id="{BA24DF58-285B-E151-006A-D88C36BBB753}"/>
              </a:ext>
            </a:extLst>
          </p:cNvPr>
          <p:cNvSpPr>
            <a:spLocks noGrp="1"/>
          </p:cNvSpPr>
          <p:nvPr>
            <p:ph type="ctrTitle"/>
          </p:nvPr>
        </p:nvSpPr>
        <p:spPr>
          <a:xfrm>
            <a:off x="6914324" y="789558"/>
            <a:ext cx="4633337" cy="4212210"/>
          </a:xfrm>
          <a:solidFill>
            <a:schemeClr val="bg2"/>
          </a:solidFill>
          <a:ln>
            <a:solidFill>
              <a:schemeClr val="tx2"/>
            </a:solidFill>
          </a:ln>
        </p:spPr>
        <p:txBody>
          <a:bodyPr vert="horz" lIns="320040" tIns="347472" rIns="228600" bIns="45720" rtlCol="0" anchor="t">
            <a:normAutofit/>
          </a:bodyPr>
          <a:lstStyle>
            <a:lvl1pPr>
              <a:defRPr lang="en-US" sz="60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F9206861-2B51-5BD1-EB7B-C21E31ED4CF6}"/>
              </a:ext>
            </a:extLst>
          </p:cNvPr>
          <p:cNvSpPr>
            <a:spLocks noGrp="1"/>
          </p:cNvSpPr>
          <p:nvPr>
            <p:ph type="subTitle" idx="1"/>
          </p:nvPr>
        </p:nvSpPr>
        <p:spPr>
          <a:xfrm>
            <a:off x="6914322" y="4994648"/>
            <a:ext cx="4633338" cy="1111972"/>
          </a:xfrm>
          <a:solidFill>
            <a:schemeClr val="bg2"/>
          </a:solidFill>
          <a:ln>
            <a:solidFill>
              <a:schemeClr val="tx2"/>
            </a:solidFill>
          </a:ln>
        </p:spPr>
        <p:txBody>
          <a:bodyPr vert="horz" lIns="320040" tIns="45720" rIns="274320" bIns="45720" rtlCol="0" anchor="ctr">
            <a:normAutofit/>
          </a:bodyPr>
          <a:lstStyle>
            <a:lvl1pPr marL="0" indent="0">
              <a:buNone/>
              <a:defRPr lang="en-US"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822DDD77-F8A9-7EC7-8615-6A38937CE728}"/>
              </a:ext>
            </a:extLst>
          </p:cNvPr>
          <p:cNvSpPr>
            <a:spLocks noGrp="1"/>
          </p:cNvSpPr>
          <p:nvPr>
            <p:ph type="ftr" sz="quarter" idx="11"/>
          </p:nvPr>
        </p:nvSpPr>
        <p:spPr/>
        <p:txBody>
          <a:bodyPr/>
          <a:lstStyle>
            <a:lvl1pPr>
              <a:defRPr>
                <a:solidFill>
                  <a:srgbClr val="FFFFFF"/>
                </a:solidFill>
                <a:effectLst>
                  <a:outerShdw blurRad="38100" dist="38100" dir="2700000" algn="tl">
                    <a:srgbClr val="000000">
                      <a:alpha val="43137"/>
                    </a:srgbClr>
                  </a:outerShdw>
                </a:effectLst>
              </a:defRPr>
            </a:lvl1pPr>
          </a:lstStyle>
          <a:p>
            <a:r>
              <a:rPr lang="en-US" dirty="0"/>
              <a:t>Footer Text</a:t>
            </a:r>
          </a:p>
        </p:txBody>
      </p:sp>
      <p:sp>
        <p:nvSpPr>
          <p:cNvPr id="4" name="Date Placeholder 3">
            <a:extLst>
              <a:ext uri="{FF2B5EF4-FFF2-40B4-BE49-F238E27FC236}">
                <a16:creationId xmlns:a16="http://schemas.microsoft.com/office/drawing/2014/main" id="{098AB215-86A6-6EC5-BC27-7962FA84A1AE}"/>
              </a:ext>
            </a:extLst>
          </p:cNvPr>
          <p:cNvSpPr>
            <a:spLocks noGrp="1"/>
          </p:cNvSpPr>
          <p:nvPr>
            <p:ph type="dt" sz="half" idx="10"/>
          </p:nvPr>
        </p:nvSpPr>
        <p:spPr>
          <a:xfrm>
            <a:off x="6914323" y="207982"/>
            <a:ext cx="2687062" cy="413360"/>
          </a:xfrm>
        </p:spPr>
        <p:txBody>
          <a:bodyPr/>
          <a:lstStyle>
            <a:lvl1pPr>
              <a:defRPr>
                <a:solidFill>
                  <a:srgbClr val="FFFFFF"/>
                </a:solidFill>
                <a:effectLst>
                  <a:outerShdw blurRad="38100" dist="38100" dir="2700000" algn="tl">
                    <a:srgbClr val="000000">
                      <a:alpha val="43137"/>
                    </a:srgbClr>
                  </a:outerShdw>
                </a:effectLst>
              </a:defRPr>
            </a:lvl1pPr>
          </a:lstStyle>
          <a:p>
            <a:fld id="{AC13FD3B-23EF-4174-AD3C-BC50B64D7857}" type="datetime1">
              <a:rPr lang="en-US" smtClean="0"/>
              <a:t>12/8/2025</a:t>
            </a:fld>
            <a:endParaRPr lang="en-US"/>
          </a:p>
        </p:txBody>
      </p:sp>
      <p:sp>
        <p:nvSpPr>
          <p:cNvPr id="6" name="Slide Number Placeholder 5">
            <a:extLst>
              <a:ext uri="{FF2B5EF4-FFF2-40B4-BE49-F238E27FC236}">
                <a16:creationId xmlns:a16="http://schemas.microsoft.com/office/drawing/2014/main" id="{4360CECF-E526-1422-4780-123B6B1E96C9}"/>
              </a:ext>
            </a:extLst>
          </p:cNvPr>
          <p:cNvSpPr>
            <a:spLocks noGrp="1"/>
          </p:cNvSpPr>
          <p:nvPr>
            <p:ph type="sldNum" sz="quarter" idx="12"/>
          </p:nvPr>
        </p:nvSpPr>
        <p:spPr/>
        <p:txBody>
          <a:bodyPr/>
          <a:lstStyle>
            <a:lvl1pPr>
              <a:defRPr>
                <a:solidFill>
                  <a:srgbClr val="FFFFFF"/>
                </a:solidFill>
                <a:effectLst>
                  <a:outerShdw blurRad="38100" dist="38100" dir="2700000" algn="tl">
                    <a:srgbClr val="000000">
                      <a:alpha val="43137"/>
                    </a:srgbClr>
                  </a:outerShdw>
                </a:effectLst>
              </a:defRPr>
            </a:lvl1pPr>
          </a:lstStyle>
          <a:p>
            <a:fld id="{753D0FD4-819D-4187-8797-C35567B41C78}" type="slidenum">
              <a:rPr lang="en-US" smtClean="0"/>
              <a:t>‹#›</a:t>
            </a:fld>
            <a:endParaRPr lang="en-US"/>
          </a:p>
        </p:txBody>
      </p:sp>
    </p:spTree>
    <p:extLst>
      <p:ext uri="{BB962C8B-B14F-4D97-AF65-F5344CB8AC3E}">
        <p14:creationId xmlns:p14="http://schemas.microsoft.com/office/powerpoint/2010/main" val="33511542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Quot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hasCustomPrompt="1"/>
          </p:nvPr>
        </p:nvSpPr>
        <p:spPr>
          <a:xfrm>
            <a:off x="713232" y="5440220"/>
            <a:ext cx="9299448" cy="1015996"/>
          </a:xfrm>
        </p:spPr>
        <p:txBody>
          <a:bodyPr anchor="ctr">
            <a:normAutofit/>
          </a:bodyPr>
          <a:lstStyle>
            <a:lvl1pPr>
              <a:defRPr sz="2000" cap="none" baseline="0">
                <a:solidFill>
                  <a:schemeClr val="tx2"/>
                </a:solidFill>
                <a:latin typeface="+mn-lt"/>
              </a:defRPr>
            </a:lvl1pPr>
          </a:lstStyle>
          <a:p>
            <a:r>
              <a:rPr lang="en-US" dirty="0"/>
              <a:t>Quote Author</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hasCustomPrompt="1"/>
          </p:nvPr>
        </p:nvSpPr>
        <p:spPr>
          <a:xfrm>
            <a:off x="320040" y="1170816"/>
            <a:ext cx="9692640" cy="3872159"/>
          </a:xfrm>
        </p:spPr>
        <p:txBody>
          <a:bodyPr>
            <a:normAutofit/>
          </a:bodyPr>
          <a:lstStyle>
            <a:lvl1pPr marL="274320" indent="-274320">
              <a:lnSpc>
                <a:spcPct val="70000"/>
              </a:lnSpc>
              <a:buNone/>
              <a:defRPr sz="8800" cap="all" baseline="0">
                <a:solidFill>
                  <a:schemeClr val="tx2"/>
                </a:solidFill>
                <a:latin typeface="+mj-lt"/>
              </a:defRPr>
            </a:lvl1pPr>
            <a:lvl2pPr marL="274320" indent="-274320">
              <a:lnSpc>
                <a:spcPct val="70000"/>
              </a:lnSpc>
              <a:buNone/>
              <a:defRPr sz="8000" cap="all" baseline="0">
                <a:solidFill>
                  <a:schemeClr val="accent2">
                    <a:lumMod val="20000"/>
                    <a:lumOff val="80000"/>
                  </a:schemeClr>
                </a:solidFill>
                <a:latin typeface="+mj-lt"/>
              </a:defRPr>
            </a:lvl2pPr>
            <a:lvl3pPr marL="274320" indent="-274320">
              <a:lnSpc>
                <a:spcPct val="70000"/>
              </a:lnSpc>
              <a:buNone/>
              <a:defRPr sz="7200" cap="all" baseline="0">
                <a:solidFill>
                  <a:schemeClr val="accent2">
                    <a:lumMod val="20000"/>
                    <a:lumOff val="80000"/>
                  </a:schemeClr>
                </a:solidFill>
                <a:latin typeface="+mj-lt"/>
              </a:defRPr>
            </a:lvl3pPr>
            <a:lvl4pPr marL="274320" indent="-274320">
              <a:lnSpc>
                <a:spcPct val="70000"/>
              </a:lnSpc>
              <a:buNone/>
              <a:defRPr sz="6600" cap="all" baseline="0">
                <a:solidFill>
                  <a:schemeClr val="accent2">
                    <a:lumMod val="20000"/>
                    <a:lumOff val="80000"/>
                  </a:schemeClr>
                </a:solidFill>
                <a:latin typeface="+mj-lt"/>
              </a:defRPr>
            </a:lvl4pPr>
            <a:lvl5pPr marL="274320" indent="-274320">
              <a:lnSpc>
                <a:spcPct val="70000"/>
              </a:lnSpc>
              <a:buNone/>
              <a:defRPr sz="6600" cap="all" baseline="0">
                <a:solidFill>
                  <a:schemeClr val="accent2">
                    <a:lumMod val="20000"/>
                    <a:lumOff val="80000"/>
                  </a:schemeClr>
                </a:solidFill>
                <a:latin typeface="+mj-lt"/>
              </a:defRPr>
            </a:lvl5pPr>
          </a:lstStyle>
          <a:p>
            <a:pPr lvl="0"/>
            <a:r>
              <a:rPr lang="en-US" dirty="0"/>
              <a:t>Click to edit quote</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0312"/>
            <a:ext cx="2962656" cy="411480"/>
          </a:xfrm>
        </p:spPr>
        <p:txBody>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568892" y="210312"/>
            <a:ext cx="2443788" cy="411480"/>
          </a:xfrm>
        </p:spPr>
        <p:txBody>
          <a:bodyPr/>
          <a:lstStyle>
            <a:lvl1pPr>
              <a:defRPr>
                <a:solidFill>
                  <a:schemeClr val="tx2"/>
                </a:solidFill>
              </a:defRPr>
            </a:lvl1pPr>
          </a:lstStyle>
          <a:p>
            <a:fld id="{15448BDD-274C-4BED-8350-833672089118}" type="datetime1">
              <a:rPr lang="en-US" smtClean="0"/>
              <a:t>12/8/2025</a:t>
            </a:fld>
            <a:endParaRPr lang="en-US" dirty="0"/>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210312"/>
            <a:ext cx="546447" cy="411480"/>
          </a:xfrm>
        </p:spPr>
        <p:txBody>
          <a:bodyPr/>
          <a:lstStyle>
            <a:lvl1pPr>
              <a:defRPr>
                <a:solidFill>
                  <a:schemeClr val="tx2"/>
                </a:solidFill>
              </a:defRPr>
            </a:lvl1pPr>
          </a:lstStyle>
          <a:p>
            <a:fld id="{753D0FD4-819D-4187-8797-C35567B41C78}" type="slidenum">
              <a:rPr lang="en-US" smtClean="0"/>
              <a:t>‹#›</a:t>
            </a:fld>
            <a:endParaRPr lang="en-US"/>
          </a:p>
        </p:txBody>
      </p:sp>
      <p:cxnSp>
        <p:nvCxnSpPr>
          <p:cNvPr id="9" name="Straight Connector 8">
            <a:extLst>
              <a:ext uri="{FF2B5EF4-FFF2-40B4-BE49-F238E27FC236}">
                <a16:creationId xmlns:a16="http://schemas.microsoft.com/office/drawing/2014/main" id="{1660C7B9-B6D9-6FB6-59EE-D9DB3BC93758}"/>
              </a:ext>
            </a:extLst>
          </p:cNvPr>
          <p:cNvCxnSpPr>
            <a:cxnSpLocks/>
          </p:cNvCxnSpPr>
          <p:nvPr/>
        </p:nvCxnSpPr>
        <p:spPr>
          <a:xfrm flipH="1">
            <a:off x="0" y="787179"/>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15D9130-12F6-DFB8-70EF-9ACBA9FDECB0}"/>
              </a:ext>
            </a:extLst>
          </p:cNvPr>
          <p:cNvCxnSpPr>
            <a:cxnSpLocks/>
          </p:cNvCxnSpPr>
          <p:nvPr/>
        </p:nvCxnSpPr>
        <p:spPr>
          <a:xfrm>
            <a:off x="0" y="5274530"/>
            <a:ext cx="12192000" cy="0"/>
          </a:xfrm>
          <a:prstGeom prst="line">
            <a:avLst/>
          </a:prstGeom>
          <a:ln w="9525">
            <a:solidFill>
              <a:schemeClr val="bg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3412685"/>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Quot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hasCustomPrompt="1"/>
          </p:nvPr>
        </p:nvSpPr>
        <p:spPr>
          <a:xfrm>
            <a:off x="590288" y="5232212"/>
            <a:ext cx="10515600" cy="749808"/>
          </a:xfrm>
        </p:spPr>
        <p:txBody>
          <a:bodyPr anchor="ctr">
            <a:normAutofit/>
          </a:bodyPr>
          <a:lstStyle>
            <a:lvl1pPr>
              <a:defRPr sz="1600" cap="all" baseline="0">
                <a:solidFill>
                  <a:schemeClr val="tx2"/>
                </a:solidFill>
                <a:latin typeface="+mn-lt"/>
              </a:defRPr>
            </a:lvl1pPr>
          </a:lstStyle>
          <a:p>
            <a:r>
              <a:rPr lang="en-US" dirty="0"/>
              <a:t>Quote author</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hasCustomPrompt="1"/>
          </p:nvPr>
        </p:nvSpPr>
        <p:spPr>
          <a:xfrm>
            <a:off x="320040" y="380011"/>
            <a:ext cx="9400032" cy="4164557"/>
          </a:xfrm>
        </p:spPr>
        <p:txBody>
          <a:bodyPr anchor="t">
            <a:normAutofit/>
          </a:bodyPr>
          <a:lstStyle>
            <a:lvl1pPr marL="274320" indent="-274320">
              <a:lnSpc>
                <a:spcPct val="80000"/>
              </a:lnSpc>
              <a:buNone/>
              <a:defRPr sz="6000" cap="none" baseline="0">
                <a:solidFill>
                  <a:schemeClr val="accent1"/>
                </a:solidFill>
                <a:latin typeface="+mj-lt"/>
              </a:defRPr>
            </a:lvl1pPr>
            <a:lvl2pPr marL="274320" indent="-274320">
              <a:lnSpc>
                <a:spcPct val="80000"/>
              </a:lnSpc>
              <a:buNone/>
              <a:defRPr sz="5400" cap="none" baseline="0">
                <a:solidFill>
                  <a:schemeClr val="accent1"/>
                </a:solidFill>
                <a:latin typeface="+mj-lt"/>
              </a:defRPr>
            </a:lvl2pPr>
            <a:lvl3pPr marL="274320" indent="-274320">
              <a:lnSpc>
                <a:spcPct val="80000"/>
              </a:lnSpc>
              <a:buNone/>
              <a:defRPr sz="4800" cap="none" baseline="0">
                <a:solidFill>
                  <a:schemeClr val="accent1"/>
                </a:solidFill>
                <a:latin typeface="+mj-lt"/>
              </a:defRPr>
            </a:lvl3pPr>
            <a:lvl4pPr marL="274320" indent="-274320">
              <a:lnSpc>
                <a:spcPct val="80000"/>
              </a:lnSpc>
              <a:buNone/>
              <a:defRPr sz="4400" cap="none" baseline="0">
                <a:solidFill>
                  <a:schemeClr val="accent1"/>
                </a:solidFill>
                <a:latin typeface="+mj-lt"/>
              </a:defRPr>
            </a:lvl4pPr>
            <a:lvl5pPr marL="274320" indent="-274320">
              <a:lnSpc>
                <a:spcPct val="80000"/>
              </a:lnSpc>
              <a:buNone/>
              <a:defRPr sz="4400" cap="none" baseline="0">
                <a:solidFill>
                  <a:schemeClr val="accent1"/>
                </a:solidFill>
                <a:latin typeface="+mj-lt"/>
              </a:defRPr>
            </a:lvl5pPr>
          </a:lstStyle>
          <a:p>
            <a:pPr lvl="0"/>
            <a:r>
              <a:rPr lang="en-US" dirty="0"/>
              <a:t>Click to edit quote</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590287" y="6263640"/>
            <a:ext cx="2962656" cy="411480"/>
          </a:xfrm>
        </p:spPr>
        <p:txBody>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568892" y="6263640"/>
            <a:ext cx="2151180" cy="411480"/>
          </a:xfrm>
        </p:spPr>
        <p:txBody>
          <a:bodyPr/>
          <a:lstStyle>
            <a:lvl1pPr>
              <a:defRPr>
                <a:solidFill>
                  <a:schemeClr val="tx2"/>
                </a:solidFill>
              </a:defRPr>
            </a:lvl1pPr>
          </a:lstStyle>
          <a:p>
            <a:fld id="{C5523C14-B8E0-486C-AF8F-4829635E6A50}" type="datetime1">
              <a:rPr lang="en-US" smtClean="0"/>
              <a:t>12/8/2025</a:t>
            </a:fld>
            <a:endParaRPr lang="en-US" dirty="0"/>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6263640"/>
            <a:ext cx="546447" cy="411480"/>
          </a:xfrm>
        </p:spPr>
        <p:txBody>
          <a:bodyPr/>
          <a:lstStyle>
            <a:lvl1pPr>
              <a:defRPr>
                <a:solidFill>
                  <a:schemeClr val="tx2"/>
                </a:solidFill>
              </a:defRPr>
            </a:lvl1pPr>
          </a:lstStyle>
          <a:p>
            <a:fld id="{753D0FD4-819D-4187-8797-C35567B41C78}" type="slidenum">
              <a:rPr lang="en-US" smtClean="0"/>
              <a:t>‹#›</a:t>
            </a:fld>
            <a:endParaRPr lang="en-US"/>
          </a:p>
        </p:txBody>
      </p:sp>
      <p:cxnSp>
        <p:nvCxnSpPr>
          <p:cNvPr id="12" name="Straight Connector 11">
            <a:extLst>
              <a:ext uri="{FF2B5EF4-FFF2-40B4-BE49-F238E27FC236}">
                <a16:creationId xmlns:a16="http://schemas.microsoft.com/office/drawing/2014/main" id="{AC9507B5-45FD-E0F8-4B50-156739F3ED87}"/>
              </a:ext>
            </a:extLst>
          </p:cNvPr>
          <p:cNvCxnSpPr>
            <a:cxnSpLocks/>
          </p:cNvCxnSpPr>
          <p:nvPr/>
        </p:nvCxnSpPr>
        <p:spPr>
          <a:xfrm>
            <a:off x="0" y="4862741"/>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05964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hasCustomPrompt="1"/>
          </p:nvPr>
        </p:nvSpPr>
        <p:spPr>
          <a:xfrm>
            <a:off x="713232" y="5451105"/>
            <a:ext cx="9299448" cy="1005109"/>
          </a:xfrm>
        </p:spPr>
        <p:txBody>
          <a:bodyPr anchor="ctr">
            <a:normAutofit/>
          </a:bodyPr>
          <a:lstStyle>
            <a:lvl1pPr>
              <a:defRPr sz="2000" cap="none" baseline="0">
                <a:solidFill>
                  <a:schemeClr val="tx2"/>
                </a:solidFill>
                <a:latin typeface="+mn-lt"/>
              </a:defRPr>
            </a:lvl1pPr>
          </a:lstStyle>
          <a:p>
            <a:r>
              <a:rPr lang="en-US" dirty="0"/>
              <a:t>Quote Author</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hasCustomPrompt="1"/>
          </p:nvPr>
        </p:nvSpPr>
        <p:spPr>
          <a:xfrm>
            <a:off x="320040" y="1124712"/>
            <a:ext cx="9692640" cy="4187952"/>
          </a:xfrm>
        </p:spPr>
        <p:txBody>
          <a:bodyPr>
            <a:normAutofit/>
          </a:bodyPr>
          <a:lstStyle>
            <a:lvl1pPr marL="274320" indent="-274320">
              <a:lnSpc>
                <a:spcPct val="70000"/>
              </a:lnSpc>
              <a:buNone/>
              <a:defRPr sz="9600" cap="all" baseline="0">
                <a:solidFill>
                  <a:schemeClr val="tx2">
                    <a:lumMod val="75000"/>
                  </a:schemeClr>
                </a:solidFill>
                <a:latin typeface="+mj-lt"/>
              </a:defRPr>
            </a:lvl1pPr>
            <a:lvl2pPr marL="274320" indent="-274320">
              <a:lnSpc>
                <a:spcPct val="70000"/>
              </a:lnSpc>
              <a:buNone/>
              <a:defRPr sz="8800" cap="all" baseline="0">
                <a:solidFill>
                  <a:schemeClr val="accent2">
                    <a:lumMod val="20000"/>
                    <a:lumOff val="80000"/>
                  </a:schemeClr>
                </a:solidFill>
                <a:latin typeface="+mj-lt"/>
              </a:defRPr>
            </a:lvl2pPr>
            <a:lvl3pPr marL="274320" indent="-274320">
              <a:lnSpc>
                <a:spcPct val="70000"/>
              </a:lnSpc>
              <a:buNone/>
              <a:defRPr sz="8000" cap="all" baseline="0">
                <a:solidFill>
                  <a:schemeClr val="accent2">
                    <a:lumMod val="20000"/>
                    <a:lumOff val="80000"/>
                  </a:schemeClr>
                </a:solidFill>
                <a:latin typeface="+mj-lt"/>
              </a:defRPr>
            </a:lvl3pPr>
            <a:lvl4pPr marL="274320" indent="-274320">
              <a:lnSpc>
                <a:spcPct val="70000"/>
              </a:lnSpc>
              <a:buNone/>
              <a:defRPr sz="7200" cap="all" baseline="0">
                <a:solidFill>
                  <a:schemeClr val="accent2">
                    <a:lumMod val="20000"/>
                    <a:lumOff val="80000"/>
                  </a:schemeClr>
                </a:solidFill>
                <a:latin typeface="+mj-lt"/>
              </a:defRPr>
            </a:lvl4pPr>
            <a:lvl5pPr marL="274320" indent="-274320">
              <a:lnSpc>
                <a:spcPct val="70000"/>
              </a:lnSpc>
              <a:buNone/>
              <a:defRPr sz="7200" cap="all" baseline="0">
                <a:solidFill>
                  <a:schemeClr val="accent2">
                    <a:lumMod val="20000"/>
                    <a:lumOff val="80000"/>
                  </a:schemeClr>
                </a:solidFill>
                <a:latin typeface="+mj-lt"/>
              </a:defRPr>
            </a:lvl5pPr>
          </a:lstStyle>
          <a:p>
            <a:pPr lvl="0"/>
            <a:r>
              <a:rPr lang="en-US" dirty="0"/>
              <a:t>Click to edit Quote</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0312"/>
            <a:ext cx="2962656" cy="411480"/>
          </a:xfrm>
        </p:spPr>
        <p:txBody>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568892" y="210312"/>
            <a:ext cx="2443788" cy="411480"/>
          </a:xfrm>
        </p:spPr>
        <p:txBody>
          <a:bodyPr/>
          <a:lstStyle>
            <a:lvl1pPr>
              <a:defRPr>
                <a:solidFill>
                  <a:schemeClr val="tx2"/>
                </a:solidFill>
              </a:defRPr>
            </a:lvl1pPr>
          </a:lstStyle>
          <a:p>
            <a:fld id="{44572B0E-9936-490C-85D7-20C76E88EE7A}"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210312"/>
            <a:ext cx="546447" cy="411480"/>
          </a:xfrm>
        </p:spPr>
        <p:txBody>
          <a:bodyPr/>
          <a:lstStyle>
            <a:lvl1pPr>
              <a:defRPr>
                <a:solidFill>
                  <a:schemeClr val="tx2"/>
                </a:solidFill>
              </a:defRPr>
            </a:lvl1pPr>
          </a:lstStyle>
          <a:p>
            <a:fld id="{753D0FD4-819D-4187-8797-C35567B41C78}" type="slidenum">
              <a:rPr lang="en-US" smtClean="0"/>
              <a:t>‹#›</a:t>
            </a:fld>
            <a:endParaRPr lang="en-US"/>
          </a:p>
        </p:txBody>
      </p:sp>
      <p:cxnSp>
        <p:nvCxnSpPr>
          <p:cNvPr id="9" name="Straight Connector 8">
            <a:extLst>
              <a:ext uri="{FF2B5EF4-FFF2-40B4-BE49-F238E27FC236}">
                <a16:creationId xmlns:a16="http://schemas.microsoft.com/office/drawing/2014/main" id="{1660C7B9-B6D9-6FB6-59EE-D9DB3BC93758}"/>
              </a:ext>
            </a:extLst>
          </p:cNvPr>
          <p:cNvCxnSpPr>
            <a:cxnSpLocks/>
          </p:cNvCxnSpPr>
          <p:nvPr/>
        </p:nvCxnSpPr>
        <p:spPr>
          <a:xfrm flipH="1">
            <a:off x="0" y="787179"/>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182936"/>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 preserve="1">
  <p:cSld name="Quot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hasCustomPrompt="1"/>
          </p:nvPr>
        </p:nvSpPr>
        <p:spPr>
          <a:xfrm>
            <a:off x="521900" y="5209160"/>
            <a:ext cx="10698480" cy="832104"/>
          </a:xfrm>
        </p:spPr>
        <p:txBody>
          <a:bodyPr anchor="ctr">
            <a:normAutofit/>
          </a:bodyPr>
          <a:lstStyle>
            <a:lvl1pPr>
              <a:defRPr sz="2800" cap="all" baseline="0">
                <a:solidFill>
                  <a:schemeClr val="accent1"/>
                </a:solidFill>
                <a:latin typeface="+mj-lt"/>
              </a:defRPr>
            </a:lvl1pPr>
          </a:lstStyle>
          <a:p>
            <a:r>
              <a:rPr lang="en-US" dirty="0"/>
              <a:t>Quote author</a:t>
            </a:r>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hasCustomPrompt="1"/>
          </p:nvPr>
        </p:nvSpPr>
        <p:spPr>
          <a:xfrm>
            <a:off x="320040" y="749808"/>
            <a:ext cx="9400032" cy="3867912"/>
          </a:xfrm>
        </p:spPr>
        <p:txBody>
          <a:bodyPr>
            <a:normAutofit/>
          </a:bodyPr>
          <a:lstStyle>
            <a:lvl1pPr marL="182880" indent="-182880">
              <a:lnSpc>
                <a:spcPct val="100000"/>
              </a:lnSpc>
              <a:buNone/>
              <a:defRPr sz="4000" cap="none" baseline="0">
                <a:solidFill>
                  <a:schemeClr val="tx2"/>
                </a:solidFill>
                <a:latin typeface="+mn-lt"/>
              </a:defRPr>
            </a:lvl1pPr>
            <a:lvl2pPr marL="182880" indent="-182880">
              <a:lnSpc>
                <a:spcPct val="100000"/>
              </a:lnSpc>
              <a:buNone/>
              <a:defRPr sz="3600" cap="none" baseline="0">
                <a:solidFill>
                  <a:schemeClr val="tx2"/>
                </a:solidFill>
                <a:latin typeface="+mn-lt"/>
              </a:defRPr>
            </a:lvl2pPr>
            <a:lvl3pPr marL="182880" indent="-182880">
              <a:lnSpc>
                <a:spcPct val="100000"/>
              </a:lnSpc>
              <a:buNone/>
              <a:defRPr sz="3200" cap="none" baseline="0">
                <a:solidFill>
                  <a:schemeClr val="tx2"/>
                </a:solidFill>
                <a:latin typeface="+mn-lt"/>
              </a:defRPr>
            </a:lvl3pPr>
            <a:lvl4pPr marL="182880" indent="-182880">
              <a:lnSpc>
                <a:spcPct val="100000"/>
              </a:lnSpc>
              <a:buNone/>
              <a:defRPr sz="2800" cap="none" baseline="0">
                <a:solidFill>
                  <a:schemeClr val="tx2"/>
                </a:solidFill>
                <a:latin typeface="+mn-lt"/>
              </a:defRPr>
            </a:lvl4pPr>
            <a:lvl5pPr marL="182880" indent="-182880">
              <a:lnSpc>
                <a:spcPct val="100000"/>
              </a:lnSpc>
              <a:buNone/>
              <a:defRPr sz="2800" cap="none" baseline="0">
                <a:solidFill>
                  <a:schemeClr val="tx2"/>
                </a:solidFill>
                <a:latin typeface="+mn-lt"/>
              </a:defRPr>
            </a:lvl5pPr>
          </a:lstStyle>
          <a:p>
            <a:pPr lvl="0"/>
            <a:r>
              <a:rPr lang="en-US" dirty="0"/>
              <a:t>Click to edit Quote</a:t>
            </a:r>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0312"/>
            <a:ext cx="2962656" cy="411480"/>
          </a:xfrm>
        </p:spPr>
        <p:txBody>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568892" y="210312"/>
            <a:ext cx="1679642" cy="411480"/>
          </a:xfrm>
        </p:spPr>
        <p:txBody>
          <a:bodyPr/>
          <a:lstStyle>
            <a:lvl1pPr>
              <a:defRPr>
                <a:solidFill>
                  <a:schemeClr val="tx2"/>
                </a:solidFill>
              </a:defRPr>
            </a:lvl1pPr>
          </a:lstStyle>
          <a:p>
            <a:fld id="{18ECF368-9FBC-4241-9AEA-ADD9AF02F7A8}"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210312"/>
            <a:ext cx="546447" cy="411480"/>
          </a:xfrm>
        </p:spPr>
        <p:txBody>
          <a:bodyPr/>
          <a:lstStyle>
            <a:lvl1pPr>
              <a:defRPr>
                <a:solidFill>
                  <a:schemeClr val="tx2"/>
                </a:solidFill>
              </a:defRPr>
            </a:lvl1pPr>
          </a:lstStyle>
          <a:p>
            <a:fld id="{753D0FD4-819D-4187-8797-C35567B41C78}" type="slidenum">
              <a:rPr lang="en-US" smtClean="0"/>
              <a:t>‹#›</a:t>
            </a:fld>
            <a:endParaRPr lang="en-US"/>
          </a:p>
        </p:txBody>
      </p:sp>
      <p:cxnSp>
        <p:nvCxnSpPr>
          <p:cNvPr id="9" name="Straight Connector 8">
            <a:extLst>
              <a:ext uri="{FF2B5EF4-FFF2-40B4-BE49-F238E27FC236}">
                <a16:creationId xmlns:a16="http://schemas.microsoft.com/office/drawing/2014/main" id="{CE49C774-4A6A-D32B-59FA-2442E2B308E5}"/>
              </a:ext>
            </a:extLst>
          </p:cNvPr>
          <p:cNvCxnSpPr>
            <a:cxnSpLocks/>
          </p:cNvCxnSpPr>
          <p:nvPr/>
        </p:nvCxnSpPr>
        <p:spPr>
          <a:xfrm>
            <a:off x="0" y="5062769"/>
            <a:ext cx="12192000" cy="0"/>
          </a:xfrm>
          <a:prstGeom prst="line">
            <a:avLst/>
          </a:prstGeom>
          <a:ln w="9525">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B23A142-B021-C473-CBA7-E0C9AA4E71D5}"/>
              </a:ext>
            </a:extLst>
          </p:cNvPr>
          <p:cNvCxnSpPr>
            <a:cxnSpLocks/>
          </p:cNvCxnSpPr>
          <p:nvPr/>
        </p:nvCxnSpPr>
        <p:spPr>
          <a:xfrm>
            <a:off x="0" y="6066955"/>
            <a:ext cx="12192000" cy="0"/>
          </a:xfrm>
          <a:prstGeom prst="line">
            <a:avLst/>
          </a:prstGeom>
          <a:ln w="9525">
            <a:solidFill>
              <a:schemeClr val="accent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4484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594AB-EF90-9591-5954-F617B83D139F}"/>
              </a:ext>
            </a:extLst>
          </p:cNvPr>
          <p:cNvSpPr>
            <a:spLocks noGrp="1"/>
          </p:cNvSpPr>
          <p:nvPr>
            <p:ph type="title"/>
          </p:nvPr>
        </p:nvSpPr>
        <p:spPr>
          <a:xfrm>
            <a:off x="320559" y="685800"/>
            <a:ext cx="11253668" cy="665690"/>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10" name="Footer Placeholder 9">
            <a:extLst>
              <a:ext uri="{FF2B5EF4-FFF2-40B4-BE49-F238E27FC236}">
                <a16:creationId xmlns:a16="http://schemas.microsoft.com/office/drawing/2014/main" id="{96A57BED-3AFE-6AA9-E0D5-586748D61F6A}"/>
              </a:ext>
            </a:extLst>
          </p:cNvPr>
          <p:cNvSpPr>
            <a:spLocks noGrp="1"/>
          </p:cNvSpPr>
          <p:nvPr>
            <p:ph type="ftr" sz="quarter" idx="11"/>
          </p:nvPr>
        </p:nvSpPr>
        <p:spPr/>
        <p:txBody>
          <a:bodyPr/>
          <a:lstStyle/>
          <a:p>
            <a:r>
              <a:rPr lang="en-US" dirty="0"/>
              <a:t>Footer Text</a:t>
            </a:r>
          </a:p>
        </p:txBody>
      </p:sp>
      <p:sp>
        <p:nvSpPr>
          <p:cNvPr id="9" name="Date Placeholder 8">
            <a:extLst>
              <a:ext uri="{FF2B5EF4-FFF2-40B4-BE49-F238E27FC236}">
                <a16:creationId xmlns:a16="http://schemas.microsoft.com/office/drawing/2014/main" id="{47C21221-DC95-273B-0C4F-43B35ADA1C0E}"/>
              </a:ext>
            </a:extLst>
          </p:cNvPr>
          <p:cNvSpPr>
            <a:spLocks noGrp="1"/>
          </p:cNvSpPr>
          <p:nvPr>
            <p:ph type="dt" sz="half" idx="10"/>
          </p:nvPr>
        </p:nvSpPr>
        <p:spPr/>
        <p:txBody>
          <a:bodyPr/>
          <a:lstStyle/>
          <a:p>
            <a:fld id="{9EAD527F-9C49-4481-A18C-80BA2EA99E79}" type="datetime1">
              <a:rPr lang="en-US" smtClean="0"/>
              <a:t>12/8/2025</a:t>
            </a:fld>
            <a:endParaRPr lang="en-US"/>
          </a:p>
        </p:txBody>
      </p:sp>
      <p:sp>
        <p:nvSpPr>
          <p:cNvPr id="11" name="Slide Number Placeholder 10">
            <a:extLst>
              <a:ext uri="{FF2B5EF4-FFF2-40B4-BE49-F238E27FC236}">
                <a16:creationId xmlns:a16="http://schemas.microsoft.com/office/drawing/2014/main" id="{2E44E859-99AA-D46F-1AD8-4C0F287F3783}"/>
              </a:ext>
            </a:extLst>
          </p:cNvPr>
          <p:cNvSpPr>
            <a:spLocks noGrp="1"/>
          </p:cNvSpPr>
          <p:nvPr>
            <p:ph type="sldNum" sz="quarter" idx="12"/>
          </p:nvPr>
        </p:nvSpPr>
        <p:spPr/>
        <p:txBody>
          <a:bodyPr/>
          <a:lstStyle/>
          <a:p>
            <a:fld id="{753D0FD4-819D-4187-8797-C35567B41C78}" type="slidenum">
              <a:rPr lang="en-US" smtClean="0"/>
              <a:t>‹#›</a:t>
            </a:fld>
            <a:endParaRPr lang="en-US"/>
          </a:p>
        </p:txBody>
      </p:sp>
      <p:sp>
        <p:nvSpPr>
          <p:cNvPr id="3" name="Content Placeholder 2">
            <a:extLst>
              <a:ext uri="{FF2B5EF4-FFF2-40B4-BE49-F238E27FC236}">
                <a16:creationId xmlns:a16="http://schemas.microsoft.com/office/drawing/2014/main" id="{F2C3231F-0FFC-E2BB-36F8-9816E4DECEB6}"/>
              </a:ext>
            </a:extLst>
          </p:cNvPr>
          <p:cNvSpPr>
            <a:spLocks noGrp="1"/>
          </p:cNvSpPr>
          <p:nvPr>
            <p:ph sz="half" idx="1"/>
          </p:nvPr>
        </p:nvSpPr>
        <p:spPr>
          <a:xfrm>
            <a:off x="317773" y="1773857"/>
            <a:ext cx="5349240" cy="4453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93CC2C1-ED8C-D52E-BEF5-671EDC62385A}"/>
              </a:ext>
            </a:extLst>
          </p:cNvPr>
          <p:cNvSpPr>
            <a:spLocks noGrp="1"/>
          </p:cNvSpPr>
          <p:nvPr>
            <p:ph sz="half" idx="2"/>
          </p:nvPr>
        </p:nvSpPr>
        <p:spPr>
          <a:xfrm>
            <a:off x="6224987" y="1773858"/>
            <a:ext cx="5349240" cy="4453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2397169B-5226-712F-36F4-352E56B637D4}"/>
              </a:ext>
            </a:extLst>
          </p:cNvPr>
          <p:cNvCxnSpPr>
            <a:cxnSpLocks/>
          </p:cNvCxnSpPr>
          <p:nvPr/>
        </p:nvCxnSpPr>
        <p:spPr>
          <a:xfrm>
            <a:off x="0" y="1442826"/>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98740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958D-8125-1BDA-53C9-9E2D338832F5}"/>
              </a:ext>
            </a:extLst>
          </p:cNvPr>
          <p:cNvSpPr>
            <a:spLocks noGrp="1"/>
          </p:cNvSpPr>
          <p:nvPr>
            <p:ph type="title"/>
          </p:nvPr>
        </p:nvSpPr>
        <p:spPr>
          <a:xfrm>
            <a:off x="317772" y="685800"/>
            <a:ext cx="11256264" cy="667512"/>
          </a:xfrm>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8" name="Footer Placeholder 7">
            <a:extLst>
              <a:ext uri="{FF2B5EF4-FFF2-40B4-BE49-F238E27FC236}">
                <a16:creationId xmlns:a16="http://schemas.microsoft.com/office/drawing/2014/main" id="{7D294A4A-89C4-68BF-6701-5C47F940E3D6}"/>
              </a:ext>
            </a:extLst>
          </p:cNvPr>
          <p:cNvSpPr>
            <a:spLocks noGrp="1"/>
          </p:cNvSpPr>
          <p:nvPr>
            <p:ph type="ftr" sz="quarter" idx="11"/>
          </p:nvPr>
        </p:nvSpPr>
        <p:spPr/>
        <p:txBody>
          <a:bodyPr/>
          <a:lstStyle/>
          <a:p>
            <a:r>
              <a:rPr lang="en-US" dirty="0"/>
              <a:t>Footer Text</a:t>
            </a:r>
          </a:p>
        </p:txBody>
      </p:sp>
      <p:sp>
        <p:nvSpPr>
          <p:cNvPr id="7" name="Date Placeholder 6">
            <a:extLst>
              <a:ext uri="{FF2B5EF4-FFF2-40B4-BE49-F238E27FC236}">
                <a16:creationId xmlns:a16="http://schemas.microsoft.com/office/drawing/2014/main" id="{977908BC-F48B-81E4-8D93-7DB9E37161B6}"/>
              </a:ext>
            </a:extLst>
          </p:cNvPr>
          <p:cNvSpPr>
            <a:spLocks noGrp="1"/>
          </p:cNvSpPr>
          <p:nvPr>
            <p:ph type="dt" sz="half" idx="10"/>
          </p:nvPr>
        </p:nvSpPr>
        <p:spPr/>
        <p:txBody>
          <a:bodyPr/>
          <a:lstStyle/>
          <a:p>
            <a:fld id="{F38039EB-95FD-42A0-BF06-87A9D15142C9}" type="datetime1">
              <a:rPr lang="en-US" smtClean="0"/>
              <a:t>12/8/2025</a:t>
            </a:fld>
            <a:endParaRPr lang="en-US"/>
          </a:p>
        </p:txBody>
      </p:sp>
      <p:sp>
        <p:nvSpPr>
          <p:cNvPr id="9" name="Slide Number Placeholder 8">
            <a:extLst>
              <a:ext uri="{FF2B5EF4-FFF2-40B4-BE49-F238E27FC236}">
                <a16:creationId xmlns:a16="http://schemas.microsoft.com/office/drawing/2014/main" id="{27F93A54-CB38-BEAF-260B-84EDDF3011D2}"/>
              </a:ext>
            </a:extLst>
          </p:cNvPr>
          <p:cNvSpPr>
            <a:spLocks noGrp="1"/>
          </p:cNvSpPr>
          <p:nvPr>
            <p:ph type="sldNum" sz="quarter" idx="12"/>
          </p:nvPr>
        </p:nvSpPr>
        <p:spPr/>
        <p:txBody>
          <a:bodyPr/>
          <a:lstStyle/>
          <a:p>
            <a:fld id="{753D0FD4-819D-4187-8797-C35567B41C78}" type="slidenum">
              <a:rPr lang="en-US" smtClean="0"/>
              <a:t>‹#›</a:t>
            </a:fld>
            <a:endParaRPr lang="en-US"/>
          </a:p>
        </p:txBody>
      </p:sp>
      <p:sp>
        <p:nvSpPr>
          <p:cNvPr id="3" name="Text Placeholder 2">
            <a:extLst>
              <a:ext uri="{FF2B5EF4-FFF2-40B4-BE49-F238E27FC236}">
                <a16:creationId xmlns:a16="http://schemas.microsoft.com/office/drawing/2014/main" id="{7709FF10-A82A-AAEB-4B8C-921F3BA2028E}"/>
              </a:ext>
            </a:extLst>
          </p:cNvPr>
          <p:cNvSpPr>
            <a:spLocks noGrp="1"/>
          </p:cNvSpPr>
          <p:nvPr>
            <p:ph type="body" idx="1"/>
          </p:nvPr>
        </p:nvSpPr>
        <p:spPr>
          <a:xfrm>
            <a:off x="317773" y="1773857"/>
            <a:ext cx="5349064" cy="590144"/>
          </a:xfrm>
        </p:spPr>
        <p:txBody>
          <a:bodyPr anchor="b">
            <a:normAutofit/>
          </a:bodyPr>
          <a:lstStyle>
            <a:lvl1pPr marL="0" indent="0">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4D3C6A-509A-8CB1-B220-1CE755BE2FE8}"/>
              </a:ext>
            </a:extLst>
          </p:cNvPr>
          <p:cNvSpPr>
            <a:spLocks noGrp="1"/>
          </p:cNvSpPr>
          <p:nvPr>
            <p:ph sz="half" idx="2"/>
          </p:nvPr>
        </p:nvSpPr>
        <p:spPr>
          <a:xfrm>
            <a:off x="317773" y="2368476"/>
            <a:ext cx="5349064" cy="385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A627A15-4AB2-F230-22C7-0605AFD7DF22}"/>
              </a:ext>
            </a:extLst>
          </p:cNvPr>
          <p:cNvSpPr>
            <a:spLocks noGrp="1"/>
          </p:cNvSpPr>
          <p:nvPr>
            <p:ph type="body" sz="quarter" idx="3"/>
          </p:nvPr>
        </p:nvSpPr>
        <p:spPr>
          <a:xfrm>
            <a:off x="6224796" y="1773857"/>
            <a:ext cx="5349240" cy="590144"/>
          </a:xfrm>
        </p:spPr>
        <p:txBody>
          <a:bodyPr anchor="b">
            <a:normAutofit/>
          </a:bodyPr>
          <a:lstStyle>
            <a:lvl1pPr marL="0" indent="0">
              <a:buNone/>
              <a:defRPr sz="18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1ECFD5-92D0-1854-D18E-8BC5DF56A70E}"/>
              </a:ext>
            </a:extLst>
          </p:cNvPr>
          <p:cNvSpPr>
            <a:spLocks noGrp="1"/>
          </p:cNvSpPr>
          <p:nvPr>
            <p:ph sz="quarter" idx="4"/>
          </p:nvPr>
        </p:nvSpPr>
        <p:spPr>
          <a:xfrm>
            <a:off x="6224796" y="2368476"/>
            <a:ext cx="5349240" cy="385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3D1AC07E-A077-E2A6-1718-DDDA542A8A98}"/>
              </a:ext>
            </a:extLst>
          </p:cNvPr>
          <p:cNvCxnSpPr>
            <a:cxnSpLocks/>
          </p:cNvCxnSpPr>
          <p:nvPr/>
        </p:nvCxnSpPr>
        <p:spPr>
          <a:xfrm>
            <a:off x="0" y="1442826"/>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46434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17042-CDCB-3B2F-8C5B-24B17903E7D2}"/>
              </a:ext>
            </a:extLst>
          </p:cNvPr>
          <p:cNvSpPr>
            <a:spLocks noGrp="1"/>
          </p:cNvSpPr>
          <p:nvPr>
            <p:ph type="title"/>
          </p:nvPr>
        </p:nvSpPr>
        <p:spPr/>
        <p:txBody>
          <a:bodyPr vert="horz" lIns="91440" tIns="45720" rIns="91440" bIns="45720" rtlCol="0" anchor="b">
            <a:normAutofit/>
          </a:bodyPr>
          <a:lstStyle>
            <a:lvl1pPr>
              <a:defRPr lang="en-US" dirty="0"/>
            </a:lvl1pPr>
          </a:lstStyle>
          <a:p>
            <a:pPr lvl="0"/>
            <a:r>
              <a:rPr lang="en-US"/>
              <a:t>Click to edit Master title style</a:t>
            </a:r>
            <a:endParaRPr lang="en-US" dirty="0"/>
          </a:p>
        </p:txBody>
      </p:sp>
      <p:sp>
        <p:nvSpPr>
          <p:cNvPr id="4" name="Footer Placeholder 3">
            <a:extLst>
              <a:ext uri="{FF2B5EF4-FFF2-40B4-BE49-F238E27FC236}">
                <a16:creationId xmlns:a16="http://schemas.microsoft.com/office/drawing/2014/main" id="{3BA4C6AE-702E-258F-EA5E-02906C70DFD8}"/>
              </a:ext>
            </a:extLst>
          </p:cNvPr>
          <p:cNvSpPr>
            <a:spLocks noGrp="1"/>
          </p:cNvSpPr>
          <p:nvPr>
            <p:ph type="ftr" sz="quarter" idx="11"/>
          </p:nvPr>
        </p:nvSpPr>
        <p:spPr/>
        <p:txBody>
          <a:bodyPr/>
          <a:lstStyle/>
          <a:p>
            <a:r>
              <a:rPr lang="en-US" dirty="0"/>
              <a:t>Footer Text</a:t>
            </a:r>
          </a:p>
        </p:txBody>
      </p:sp>
      <p:sp>
        <p:nvSpPr>
          <p:cNvPr id="3" name="Date Placeholder 2">
            <a:extLst>
              <a:ext uri="{FF2B5EF4-FFF2-40B4-BE49-F238E27FC236}">
                <a16:creationId xmlns:a16="http://schemas.microsoft.com/office/drawing/2014/main" id="{12339AE3-ADB1-728F-9FBA-2FD43A0AC300}"/>
              </a:ext>
            </a:extLst>
          </p:cNvPr>
          <p:cNvSpPr>
            <a:spLocks noGrp="1"/>
          </p:cNvSpPr>
          <p:nvPr>
            <p:ph type="dt" sz="half" idx="10"/>
          </p:nvPr>
        </p:nvSpPr>
        <p:spPr/>
        <p:txBody>
          <a:bodyPr/>
          <a:lstStyle/>
          <a:p>
            <a:fld id="{6819701D-AA71-4F6F-B74A-236E07E9ABE4}" type="datetime1">
              <a:rPr lang="en-US" smtClean="0"/>
              <a:t>12/8/2025</a:t>
            </a:fld>
            <a:endParaRPr lang="en-US"/>
          </a:p>
        </p:txBody>
      </p:sp>
      <p:sp>
        <p:nvSpPr>
          <p:cNvPr id="5" name="Slide Number Placeholder 4">
            <a:extLst>
              <a:ext uri="{FF2B5EF4-FFF2-40B4-BE49-F238E27FC236}">
                <a16:creationId xmlns:a16="http://schemas.microsoft.com/office/drawing/2014/main" id="{FD965F4B-E6CF-D83A-1F1B-81274FD57428}"/>
              </a:ext>
            </a:extLst>
          </p:cNvPr>
          <p:cNvSpPr>
            <a:spLocks noGrp="1"/>
          </p:cNvSpPr>
          <p:nvPr>
            <p:ph type="sldNum" sz="quarter" idx="12"/>
          </p:nvPr>
        </p:nvSpPr>
        <p:spPr/>
        <p:txBody>
          <a:bodyPr/>
          <a:lstStyle/>
          <a:p>
            <a:fld id="{753D0FD4-819D-4187-8797-C35567B41C78}" type="slidenum">
              <a:rPr lang="en-US" smtClean="0"/>
              <a:t>‹#›</a:t>
            </a:fld>
            <a:endParaRPr lang="en-US"/>
          </a:p>
        </p:txBody>
      </p:sp>
    </p:spTree>
    <p:extLst>
      <p:ext uri="{BB962C8B-B14F-4D97-AF65-F5344CB8AC3E}">
        <p14:creationId xmlns:p14="http://schemas.microsoft.com/office/powerpoint/2010/main" val="39156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E52550-02A6-D7FB-DD57-70C87BAA4FE2}"/>
              </a:ext>
            </a:extLst>
          </p:cNvPr>
          <p:cNvSpPr>
            <a:spLocks noGrp="1"/>
          </p:cNvSpPr>
          <p:nvPr>
            <p:ph type="ftr" sz="quarter" idx="11"/>
          </p:nvPr>
        </p:nvSpPr>
        <p:spPr/>
        <p:txBody>
          <a:bodyPr/>
          <a:lstStyle/>
          <a:p>
            <a:r>
              <a:rPr lang="en-US" dirty="0"/>
              <a:t>Footer Text</a:t>
            </a:r>
          </a:p>
        </p:txBody>
      </p:sp>
      <p:sp>
        <p:nvSpPr>
          <p:cNvPr id="2" name="Date Placeholder 1">
            <a:extLst>
              <a:ext uri="{FF2B5EF4-FFF2-40B4-BE49-F238E27FC236}">
                <a16:creationId xmlns:a16="http://schemas.microsoft.com/office/drawing/2014/main" id="{B402D272-B561-7F82-06FB-C5DE719AAE9A}"/>
              </a:ext>
            </a:extLst>
          </p:cNvPr>
          <p:cNvSpPr>
            <a:spLocks noGrp="1"/>
          </p:cNvSpPr>
          <p:nvPr>
            <p:ph type="dt" sz="half" idx="10"/>
          </p:nvPr>
        </p:nvSpPr>
        <p:spPr/>
        <p:txBody>
          <a:bodyPr/>
          <a:lstStyle/>
          <a:p>
            <a:fld id="{A886D589-8B08-4190-9F3B-BA01ED2999CB}" type="datetime1">
              <a:rPr lang="en-US" smtClean="0"/>
              <a:t>12/8/2025</a:t>
            </a:fld>
            <a:endParaRPr lang="en-US"/>
          </a:p>
        </p:txBody>
      </p:sp>
      <p:sp>
        <p:nvSpPr>
          <p:cNvPr id="4" name="Slide Number Placeholder 3">
            <a:extLst>
              <a:ext uri="{FF2B5EF4-FFF2-40B4-BE49-F238E27FC236}">
                <a16:creationId xmlns:a16="http://schemas.microsoft.com/office/drawing/2014/main" id="{A7EF0FF0-3A36-A128-D75E-71A4B54CB6CD}"/>
              </a:ext>
            </a:extLst>
          </p:cNvPr>
          <p:cNvSpPr>
            <a:spLocks noGrp="1"/>
          </p:cNvSpPr>
          <p:nvPr>
            <p:ph type="sldNum" sz="quarter" idx="12"/>
          </p:nvPr>
        </p:nvSpPr>
        <p:spPr/>
        <p:txBody>
          <a:bodyPr/>
          <a:lstStyle/>
          <a:p>
            <a:fld id="{753D0FD4-819D-4187-8797-C35567B41C78}" type="slidenum">
              <a:rPr lang="en-US" smtClean="0"/>
              <a:t>‹#›</a:t>
            </a:fld>
            <a:endParaRPr lang="en-US"/>
          </a:p>
        </p:txBody>
      </p:sp>
    </p:spTree>
    <p:extLst>
      <p:ext uri="{BB962C8B-B14F-4D97-AF65-F5344CB8AC3E}">
        <p14:creationId xmlns:p14="http://schemas.microsoft.com/office/powerpoint/2010/main" val="10785909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2BEA7-A772-B39C-F049-D8BA2D3F4EF5}"/>
              </a:ext>
            </a:extLst>
          </p:cNvPr>
          <p:cNvSpPr>
            <a:spLocks noGrp="1"/>
          </p:cNvSpPr>
          <p:nvPr>
            <p:ph type="title"/>
          </p:nvPr>
        </p:nvSpPr>
        <p:spPr>
          <a:xfrm>
            <a:off x="317774" y="1092200"/>
            <a:ext cx="3749040" cy="2907792"/>
          </a:xfrm>
        </p:spPr>
        <p:txBody>
          <a:bodyPr vert="horz" lIns="91440" tIns="45720" rIns="91440" bIns="45720" rtlCol="0" anchor="t">
            <a:normAutofit/>
          </a:bodyPr>
          <a:lstStyle>
            <a:lvl1pPr>
              <a:defRPr lang="en-US" sz="5400" dirty="0"/>
            </a:lvl1pPr>
          </a:lstStyle>
          <a:p>
            <a:pPr lvl="0"/>
            <a:r>
              <a:rPr lang="en-US"/>
              <a:t>Click to edit Master title style</a:t>
            </a:r>
            <a:endParaRPr lang="en-US" dirty="0"/>
          </a:p>
        </p:txBody>
      </p:sp>
      <p:sp>
        <p:nvSpPr>
          <p:cNvPr id="6" name="Footer Placeholder 5">
            <a:extLst>
              <a:ext uri="{FF2B5EF4-FFF2-40B4-BE49-F238E27FC236}">
                <a16:creationId xmlns:a16="http://schemas.microsoft.com/office/drawing/2014/main" id="{71AADC46-B01E-DA2E-F24C-C48F5253DD00}"/>
              </a:ext>
            </a:extLst>
          </p:cNvPr>
          <p:cNvSpPr>
            <a:spLocks noGrp="1"/>
          </p:cNvSpPr>
          <p:nvPr>
            <p:ph type="ftr" sz="quarter" idx="11"/>
          </p:nvPr>
        </p:nvSpPr>
        <p:spPr/>
        <p:txBody>
          <a:bodyPr/>
          <a:lstStyle/>
          <a:p>
            <a:r>
              <a:rPr lang="en-US" dirty="0"/>
              <a:t>Footer Text</a:t>
            </a:r>
          </a:p>
        </p:txBody>
      </p:sp>
      <p:sp>
        <p:nvSpPr>
          <p:cNvPr id="5" name="Date Placeholder 4">
            <a:extLst>
              <a:ext uri="{FF2B5EF4-FFF2-40B4-BE49-F238E27FC236}">
                <a16:creationId xmlns:a16="http://schemas.microsoft.com/office/drawing/2014/main" id="{B71A6063-F591-A804-79FE-A80AD399139E}"/>
              </a:ext>
            </a:extLst>
          </p:cNvPr>
          <p:cNvSpPr>
            <a:spLocks noGrp="1"/>
          </p:cNvSpPr>
          <p:nvPr>
            <p:ph type="dt" sz="half" idx="10"/>
          </p:nvPr>
        </p:nvSpPr>
        <p:spPr>
          <a:xfrm>
            <a:off x="4974336" y="207982"/>
            <a:ext cx="1921315" cy="413360"/>
          </a:xfrm>
        </p:spPr>
        <p:txBody>
          <a:bodyPr/>
          <a:lstStyle/>
          <a:p>
            <a:fld id="{F550E5DF-8560-4E07-A403-19861023D638}" type="datetime1">
              <a:rPr lang="en-US" smtClean="0"/>
              <a:t>12/8/2025</a:t>
            </a:fld>
            <a:endParaRPr lang="en-US"/>
          </a:p>
        </p:txBody>
      </p:sp>
      <p:sp>
        <p:nvSpPr>
          <p:cNvPr id="7" name="Slide Number Placeholder 6">
            <a:extLst>
              <a:ext uri="{FF2B5EF4-FFF2-40B4-BE49-F238E27FC236}">
                <a16:creationId xmlns:a16="http://schemas.microsoft.com/office/drawing/2014/main" id="{4BEFF439-6DA2-A61B-C94C-BEDC2411D6CC}"/>
              </a:ext>
            </a:extLst>
          </p:cNvPr>
          <p:cNvSpPr>
            <a:spLocks noGrp="1"/>
          </p:cNvSpPr>
          <p:nvPr>
            <p:ph type="sldNum" sz="quarter" idx="12"/>
          </p:nvPr>
        </p:nvSpPr>
        <p:spPr/>
        <p:txBody>
          <a:bodyPr/>
          <a:lstStyle/>
          <a:p>
            <a:fld id="{753D0FD4-819D-4187-8797-C35567B41C78}" type="slidenum">
              <a:rPr lang="en-US" smtClean="0"/>
              <a:t>‹#›</a:t>
            </a:fld>
            <a:endParaRPr lang="en-US"/>
          </a:p>
        </p:txBody>
      </p:sp>
      <p:sp>
        <p:nvSpPr>
          <p:cNvPr id="4" name="Text Placeholder 3">
            <a:extLst>
              <a:ext uri="{FF2B5EF4-FFF2-40B4-BE49-F238E27FC236}">
                <a16:creationId xmlns:a16="http://schemas.microsoft.com/office/drawing/2014/main" id="{0D5693C4-36AD-07F9-763E-EE5FC9DFB1AD}"/>
              </a:ext>
            </a:extLst>
          </p:cNvPr>
          <p:cNvSpPr>
            <a:spLocks noGrp="1"/>
          </p:cNvSpPr>
          <p:nvPr>
            <p:ph type="body" sz="half" idx="2"/>
          </p:nvPr>
        </p:nvSpPr>
        <p:spPr>
          <a:xfrm>
            <a:off x="317774" y="4096512"/>
            <a:ext cx="3749040" cy="232257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10FB4614-4148-D757-88D0-D93E5E1EA1A0}"/>
              </a:ext>
            </a:extLst>
          </p:cNvPr>
          <p:cNvSpPr>
            <a:spLocks noGrp="1"/>
          </p:cNvSpPr>
          <p:nvPr>
            <p:ph idx="1"/>
          </p:nvPr>
        </p:nvSpPr>
        <p:spPr>
          <a:xfrm>
            <a:off x="4974336" y="1092200"/>
            <a:ext cx="6858000" cy="53400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718336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FA5E-0A3D-E6AD-3C21-DC40BCDEC609}"/>
              </a:ext>
            </a:extLst>
          </p:cNvPr>
          <p:cNvSpPr>
            <a:spLocks noGrp="1"/>
          </p:cNvSpPr>
          <p:nvPr>
            <p:ph type="title"/>
          </p:nvPr>
        </p:nvSpPr>
        <p:spPr>
          <a:xfrm>
            <a:off x="317773" y="1088136"/>
            <a:ext cx="3467048" cy="2905795"/>
          </a:xfrm>
        </p:spPr>
        <p:txBody>
          <a:bodyPr vert="horz" lIns="91440" tIns="45720" rIns="91440" bIns="45720" rtlCol="0" anchor="t">
            <a:normAutofit/>
          </a:bodyPr>
          <a:lstStyle>
            <a:lvl1pPr>
              <a:defRPr lang="en-US" sz="5400" dirty="0"/>
            </a:lvl1pPr>
          </a:lstStyle>
          <a:p>
            <a:pPr lvl="0"/>
            <a:r>
              <a:rPr lang="en-US"/>
              <a:t>Click to edit Master title style</a:t>
            </a:r>
            <a:endParaRPr lang="en-US" dirty="0"/>
          </a:p>
        </p:txBody>
      </p:sp>
      <p:sp>
        <p:nvSpPr>
          <p:cNvPr id="6" name="Footer Placeholder 5">
            <a:extLst>
              <a:ext uri="{FF2B5EF4-FFF2-40B4-BE49-F238E27FC236}">
                <a16:creationId xmlns:a16="http://schemas.microsoft.com/office/drawing/2014/main" id="{E7F485A3-3BFA-4B57-F6E5-5F41542B7BBD}"/>
              </a:ext>
            </a:extLst>
          </p:cNvPr>
          <p:cNvSpPr>
            <a:spLocks noGrp="1"/>
          </p:cNvSpPr>
          <p:nvPr>
            <p:ph type="ftr" sz="quarter" idx="11"/>
          </p:nvPr>
        </p:nvSpPr>
        <p:spPr/>
        <p:txBody>
          <a:bodyPr/>
          <a:lstStyle/>
          <a:p>
            <a:r>
              <a:rPr lang="en-US" dirty="0"/>
              <a:t>Footer Text</a:t>
            </a:r>
          </a:p>
        </p:txBody>
      </p:sp>
      <p:sp>
        <p:nvSpPr>
          <p:cNvPr id="5" name="Date Placeholder 4">
            <a:extLst>
              <a:ext uri="{FF2B5EF4-FFF2-40B4-BE49-F238E27FC236}">
                <a16:creationId xmlns:a16="http://schemas.microsoft.com/office/drawing/2014/main" id="{600AC9F0-6744-73C8-54FC-5C12BA7BF791}"/>
              </a:ext>
            </a:extLst>
          </p:cNvPr>
          <p:cNvSpPr>
            <a:spLocks noGrp="1"/>
          </p:cNvSpPr>
          <p:nvPr>
            <p:ph type="dt" sz="half" idx="10"/>
          </p:nvPr>
        </p:nvSpPr>
        <p:spPr>
          <a:xfrm>
            <a:off x="4292854" y="207982"/>
            <a:ext cx="2605980" cy="413360"/>
          </a:xfrm>
        </p:spPr>
        <p:txBody>
          <a:bodyPr/>
          <a:lstStyle/>
          <a:p>
            <a:fld id="{5629972A-00A4-4626-8EEC-CE2966C6B0BF}" type="datetime1">
              <a:rPr lang="en-US" smtClean="0"/>
              <a:t>12/8/2025</a:t>
            </a:fld>
            <a:endParaRPr lang="en-US" dirty="0"/>
          </a:p>
        </p:txBody>
      </p:sp>
      <p:sp>
        <p:nvSpPr>
          <p:cNvPr id="7" name="Slide Number Placeholder 6">
            <a:extLst>
              <a:ext uri="{FF2B5EF4-FFF2-40B4-BE49-F238E27FC236}">
                <a16:creationId xmlns:a16="http://schemas.microsoft.com/office/drawing/2014/main" id="{31BAB9F6-C801-466A-4C39-23DCB1CD5489}"/>
              </a:ext>
            </a:extLst>
          </p:cNvPr>
          <p:cNvSpPr>
            <a:spLocks noGrp="1"/>
          </p:cNvSpPr>
          <p:nvPr>
            <p:ph type="sldNum" sz="quarter" idx="12"/>
          </p:nvPr>
        </p:nvSpPr>
        <p:spPr/>
        <p:txBody>
          <a:bodyPr/>
          <a:lstStyle/>
          <a:p>
            <a:fld id="{753D0FD4-819D-4187-8797-C35567B41C78}" type="slidenum">
              <a:rPr lang="en-US" smtClean="0"/>
              <a:t>‹#›</a:t>
            </a:fld>
            <a:endParaRPr lang="en-US"/>
          </a:p>
        </p:txBody>
      </p:sp>
      <p:sp>
        <p:nvSpPr>
          <p:cNvPr id="4" name="Text Placeholder 3">
            <a:extLst>
              <a:ext uri="{FF2B5EF4-FFF2-40B4-BE49-F238E27FC236}">
                <a16:creationId xmlns:a16="http://schemas.microsoft.com/office/drawing/2014/main" id="{7CBA8418-7980-9A18-053B-82E4F16EBD61}"/>
              </a:ext>
            </a:extLst>
          </p:cNvPr>
          <p:cNvSpPr>
            <a:spLocks noGrp="1"/>
          </p:cNvSpPr>
          <p:nvPr>
            <p:ph type="body" sz="half" idx="2"/>
          </p:nvPr>
        </p:nvSpPr>
        <p:spPr>
          <a:xfrm>
            <a:off x="317773" y="4099034"/>
            <a:ext cx="3467048" cy="2325621"/>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126F9F06-BE63-8EE7-74C5-6D0E3F9B7571}"/>
              </a:ext>
            </a:extLst>
          </p:cNvPr>
          <p:cNvSpPr>
            <a:spLocks noGrp="1"/>
          </p:cNvSpPr>
          <p:nvPr>
            <p:ph type="pic" idx="1" hasCustomPrompt="1"/>
          </p:nvPr>
        </p:nvSpPr>
        <p:spPr>
          <a:xfrm>
            <a:off x="4292853" y="793729"/>
            <a:ext cx="7899147" cy="6073107"/>
          </a:xfrm>
          <a:blipFill>
            <a:blip r:embed="rId2">
              <a:alphaModFix amt="80000"/>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cxnSp>
        <p:nvCxnSpPr>
          <p:cNvPr id="9" name="Straight Connector 8">
            <a:extLst>
              <a:ext uri="{FF2B5EF4-FFF2-40B4-BE49-F238E27FC236}">
                <a16:creationId xmlns:a16="http://schemas.microsoft.com/office/drawing/2014/main" id="{CA44ED1E-1404-EA59-99E6-D28F5236A529}"/>
              </a:ext>
            </a:extLst>
          </p:cNvPr>
          <p:cNvCxnSpPr>
            <a:cxnSpLocks/>
          </p:cNvCxnSpPr>
          <p:nvPr/>
        </p:nvCxnSpPr>
        <p:spPr>
          <a:xfrm>
            <a:off x="4292853" y="784893"/>
            <a:ext cx="0" cy="6073107"/>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3354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with Picture 5">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DF58-285B-E151-006A-D88C36BBB753}"/>
              </a:ext>
            </a:extLst>
          </p:cNvPr>
          <p:cNvSpPr>
            <a:spLocks noGrp="1"/>
          </p:cNvSpPr>
          <p:nvPr>
            <p:ph type="ctrTitle"/>
          </p:nvPr>
        </p:nvSpPr>
        <p:spPr>
          <a:xfrm>
            <a:off x="320040" y="749808"/>
            <a:ext cx="5422392" cy="3822192"/>
          </a:xfrm>
        </p:spPr>
        <p:txBody>
          <a:bodyPr vert="horz" lIns="91440" tIns="45720" rIns="91440" bIns="45720" rtlCol="0" anchor="t">
            <a:normAutofit/>
          </a:bodyPr>
          <a:lstStyle>
            <a:lvl1pPr>
              <a:defRPr lang="en-US" sz="60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F9206861-2B51-5BD1-EB7B-C21E31ED4CF6}"/>
              </a:ext>
            </a:extLst>
          </p:cNvPr>
          <p:cNvSpPr>
            <a:spLocks noGrp="1"/>
          </p:cNvSpPr>
          <p:nvPr>
            <p:ph type="subTitle" idx="1"/>
          </p:nvPr>
        </p:nvSpPr>
        <p:spPr>
          <a:xfrm>
            <a:off x="320040" y="5486400"/>
            <a:ext cx="5422391" cy="978408"/>
          </a:xfrm>
        </p:spPr>
        <p:txBody>
          <a:bodyPr vert="horz" lIns="91440" tIns="45720" rIns="91440" bIns="45720" rtlCol="0" anchor="ctr">
            <a:normAutofit/>
          </a:bodyPr>
          <a:lstStyle>
            <a:lvl1pPr marL="0" indent="0">
              <a:buNone/>
              <a:defRPr lang="en-US"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822DDD77-F8A9-7EC7-8615-6A38937CE728}"/>
              </a:ext>
            </a:extLst>
          </p:cNvPr>
          <p:cNvSpPr>
            <a:spLocks noGrp="1"/>
          </p:cNvSpPr>
          <p:nvPr>
            <p:ph type="ftr" sz="quarter" idx="11"/>
          </p:nvPr>
        </p:nvSpPr>
        <p:spPr/>
        <p:txBody>
          <a:bodyPr/>
          <a:lstStyle/>
          <a:p>
            <a:r>
              <a:rPr lang="en-US" dirty="0"/>
              <a:t>Footer Text</a:t>
            </a:r>
          </a:p>
        </p:txBody>
      </p:sp>
      <p:sp>
        <p:nvSpPr>
          <p:cNvPr id="4" name="Date Placeholder 3">
            <a:extLst>
              <a:ext uri="{FF2B5EF4-FFF2-40B4-BE49-F238E27FC236}">
                <a16:creationId xmlns:a16="http://schemas.microsoft.com/office/drawing/2014/main" id="{098AB215-86A6-6EC5-BC27-7962FA84A1AE}"/>
              </a:ext>
            </a:extLst>
          </p:cNvPr>
          <p:cNvSpPr>
            <a:spLocks noGrp="1"/>
          </p:cNvSpPr>
          <p:nvPr>
            <p:ph type="dt" sz="half" idx="10"/>
          </p:nvPr>
        </p:nvSpPr>
        <p:spPr>
          <a:xfrm>
            <a:off x="4815840" y="207982"/>
            <a:ext cx="1280160" cy="413360"/>
          </a:xfrm>
        </p:spPr>
        <p:txBody>
          <a:bodyPr/>
          <a:lstStyle/>
          <a:p>
            <a:fld id="{630E96CE-B7D5-4325-A1C8-DFEADC4BE081}" type="datetime1">
              <a:rPr lang="en-US" smtClean="0"/>
              <a:t>12/8/2025</a:t>
            </a:fld>
            <a:endParaRPr lang="en-US"/>
          </a:p>
        </p:txBody>
      </p:sp>
      <p:sp>
        <p:nvSpPr>
          <p:cNvPr id="6" name="Slide Number Placeholder 5">
            <a:extLst>
              <a:ext uri="{FF2B5EF4-FFF2-40B4-BE49-F238E27FC236}">
                <a16:creationId xmlns:a16="http://schemas.microsoft.com/office/drawing/2014/main" id="{4360CECF-E526-1422-4780-123B6B1E96C9}"/>
              </a:ext>
            </a:extLst>
          </p:cNvPr>
          <p:cNvSpPr>
            <a:spLocks noGrp="1"/>
          </p:cNvSpPr>
          <p:nvPr>
            <p:ph type="sldNum" sz="quarter" idx="12"/>
          </p:nvPr>
        </p:nvSpPr>
        <p:spPr>
          <a:xfrm>
            <a:off x="5982383" y="207982"/>
            <a:ext cx="546447" cy="413360"/>
          </a:xfrm>
        </p:spPr>
        <p:txBody>
          <a:bodyPr/>
          <a:lstStyle/>
          <a:p>
            <a:fld id="{753D0FD4-819D-4187-8797-C35567B41C78}" type="slidenum">
              <a:rPr lang="en-US" smtClean="0"/>
              <a:t>‹#›</a:t>
            </a:fld>
            <a:endParaRPr lang="en-US"/>
          </a:p>
        </p:txBody>
      </p:sp>
      <p:sp>
        <p:nvSpPr>
          <p:cNvPr id="11" name="Picture Placeholder 10">
            <a:extLst>
              <a:ext uri="{FF2B5EF4-FFF2-40B4-BE49-F238E27FC236}">
                <a16:creationId xmlns:a16="http://schemas.microsoft.com/office/drawing/2014/main" id="{1F08B46D-341A-2502-FE91-2C5EF771037B}"/>
              </a:ext>
            </a:extLst>
          </p:cNvPr>
          <p:cNvSpPr>
            <a:spLocks noGrp="1"/>
          </p:cNvSpPr>
          <p:nvPr>
            <p:ph type="pic" sz="quarter" idx="13" hasCustomPrompt="1"/>
          </p:nvPr>
        </p:nvSpPr>
        <p:spPr>
          <a:xfrm>
            <a:off x="7035554" y="0"/>
            <a:ext cx="5156444" cy="6858000"/>
          </a:xfrm>
          <a:blipFill dpi="0" rotWithShape="1">
            <a:blip r:embed="rId2">
              <a:alphaModFix amt="80000"/>
            </a:blip>
            <a:srcRect/>
            <a:stretch>
              <a:fillRect/>
            </a:stretch>
          </a:blipFill>
        </p:spPr>
        <p:txBody>
          <a:bodyPr/>
          <a:lstStyle>
            <a:lvl1pPr marL="0" indent="0">
              <a:buNone/>
              <a:defRPr/>
            </a:lvl1pPr>
          </a:lstStyle>
          <a:p>
            <a:r>
              <a:rPr lang="en-US" dirty="0"/>
              <a:t> </a:t>
            </a:r>
          </a:p>
        </p:txBody>
      </p:sp>
      <p:cxnSp>
        <p:nvCxnSpPr>
          <p:cNvPr id="9" name="Straight Connector 8">
            <a:extLst>
              <a:ext uri="{FF2B5EF4-FFF2-40B4-BE49-F238E27FC236}">
                <a16:creationId xmlns:a16="http://schemas.microsoft.com/office/drawing/2014/main" id="{E1B20121-9211-E62C-6EDF-8301AE0A0865}"/>
              </a:ext>
            </a:extLst>
          </p:cNvPr>
          <p:cNvCxnSpPr>
            <a:cxnSpLocks/>
          </p:cNvCxnSpPr>
          <p:nvPr/>
        </p:nvCxnSpPr>
        <p:spPr>
          <a:xfrm>
            <a:off x="-4130" y="5215687"/>
            <a:ext cx="703225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BA69D92-87B2-B41F-6979-69668092108B}"/>
              </a:ext>
            </a:extLst>
          </p:cNvPr>
          <p:cNvCxnSpPr>
            <a:cxnSpLocks/>
          </p:cNvCxnSpPr>
          <p:nvPr/>
        </p:nvCxnSpPr>
        <p:spPr>
          <a:xfrm flipV="1">
            <a:off x="7028120" y="0"/>
            <a:ext cx="0" cy="685800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8754165"/>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Conclusion">
    <p:bg>
      <p:bgRef idx="1001">
        <a:schemeClr val="bg2"/>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8A45ECA-9413-0F81-085A-48CF6F23E1DC}"/>
              </a:ext>
            </a:extLst>
          </p:cNvPr>
          <p:cNvCxnSpPr>
            <a:cxnSpLocks/>
          </p:cNvCxnSpPr>
          <p:nvPr/>
        </p:nvCxnSpPr>
        <p:spPr>
          <a:xfrm>
            <a:off x="0" y="2118492"/>
            <a:ext cx="12192000" cy="0"/>
          </a:xfrm>
          <a:prstGeom prst="line">
            <a:avLst/>
          </a:prstGeom>
          <a:ln w="9525">
            <a:solidFill>
              <a:schemeClr val="tx1">
                <a:lumMod val="85000"/>
              </a:schemeClr>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59" y="832104"/>
            <a:ext cx="11253668" cy="1225296"/>
          </a:xfrm>
        </p:spPr>
        <p:txBody>
          <a:bodyPr>
            <a:normAutofit/>
          </a:bodyPr>
          <a:lstStyle>
            <a:lvl1pPr>
              <a:defRPr sz="8800">
                <a:solidFill>
                  <a:schemeClr val="tx2"/>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6263640"/>
            <a:ext cx="2962656" cy="411480"/>
          </a:xfrm>
        </p:spPr>
        <p:txBody>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568891" y="6263640"/>
            <a:ext cx="1933553" cy="411480"/>
          </a:xfrm>
        </p:spPr>
        <p:txBody>
          <a:bodyPr/>
          <a:lstStyle>
            <a:lvl1pPr>
              <a:defRPr>
                <a:solidFill>
                  <a:schemeClr val="tx2"/>
                </a:solidFill>
              </a:defRPr>
            </a:lvl1pPr>
          </a:lstStyle>
          <a:p>
            <a:fld id="{12A08923-D58E-4822-B554-6A1173FCE25D}" type="datetime1">
              <a:rPr lang="en-US" smtClean="0"/>
              <a:t>12/8/2025</a:t>
            </a:fld>
            <a:endParaRPr lang="en-US" dirty="0"/>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a:xfrm>
            <a:off x="11288870" y="6263640"/>
            <a:ext cx="546447" cy="413360"/>
          </a:xfrm>
        </p:spPr>
        <p:txBody>
          <a:bodyPr/>
          <a:lstStyle>
            <a:lvl1pPr>
              <a:defRPr>
                <a:solidFill>
                  <a:schemeClr val="tx2"/>
                </a:solidFill>
              </a:defRPr>
            </a:lvl1pPr>
          </a:lstStyle>
          <a:p>
            <a:fld id="{753D0FD4-819D-4187-8797-C35567B41C78}" type="slidenum">
              <a:rPr lang="en-US" smtClean="0"/>
              <a:t>‹#›</a:t>
            </a:fld>
            <a:endParaRPr lang="en-US"/>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20557" y="3429001"/>
            <a:ext cx="11253669" cy="2773546"/>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475511"/>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09BB-8293-7DED-F5BF-8F3DA4B5760B}"/>
              </a:ext>
            </a:extLst>
          </p:cNvPr>
          <p:cNvSpPr>
            <a:spLocks noGrp="1"/>
          </p:cNvSpPr>
          <p:nvPr>
            <p:ph type="title"/>
          </p:nvPr>
        </p:nvSpPr>
        <p:spPr>
          <a:xfrm>
            <a:off x="320560" y="1270390"/>
            <a:ext cx="7929980" cy="2060888"/>
          </a:xfrm>
        </p:spPr>
        <p:txBody>
          <a:bodyPr>
            <a:normAutofit/>
          </a:bodyPr>
          <a:lstStyle>
            <a:lvl1pPr>
              <a:defRPr sz="8800">
                <a:solidFill>
                  <a:schemeClr val="tx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D0AB536-3625-6C4C-BCE1-4533963FDEC5}"/>
              </a:ext>
            </a:extLst>
          </p:cNvPr>
          <p:cNvSpPr>
            <a:spLocks noGrp="1"/>
          </p:cNvSpPr>
          <p:nvPr>
            <p:ph idx="1"/>
          </p:nvPr>
        </p:nvSpPr>
        <p:spPr>
          <a:xfrm>
            <a:off x="317775" y="3794761"/>
            <a:ext cx="7932765" cy="1531091"/>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7D1377-BC65-5D42-5EC9-BECE6F765322}"/>
              </a:ext>
            </a:extLst>
          </p:cNvPr>
          <p:cNvSpPr>
            <a:spLocks noGrp="1"/>
          </p:cNvSpPr>
          <p:nvPr>
            <p:ph type="ftr" sz="quarter" idx="11"/>
          </p:nvPr>
        </p:nvSpPr>
        <p:spPr>
          <a:xfrm>
            <a:off x="317772" y="213482"/>
            <a:ext cx="2962656" cy="411480"/>
          </a:xfrm>
        </p:spPr>
        <p:txBody>
          <a:bodyPr/>
          <a:lstStyle/>
          <a:p>
            <a:r>
              <a:rPr lang="en-US" dirty="0"/>
              <a:t>Footer Text</a:t>
            </a:r>
          </a:p>
        </p:txBody>
      </p:sp>
      <p:sp>
        <p:nvSpPr>
          <p:cNvPr id="4" name="Date Placeholder 3">
            <a:extLst>
              <a:ext uri="{FF2B5EF4-FFF2-40B4-BE49-F238E27FC236}">
                <a16:creationId xmlns:a16="http://schemas.microsoft.com/office/drawing/2014/main" id="{0EEF9179-12AA-40A3-63A0-84A6ED06611F}"/>
              </a:ext>
            </a:extLst>
          </p:cNvPr>
          <p:cNvSpPr>
            <a:spLocks noGrp="1"/>
          </p:cNvSpPr>
          <p:nvPr>
            <p:ph type="dt" sz="half" idx="10"/>
          </p:nvPr>
        </p:nvSpPr>
        <p:spPr>
          <a:xfrm>
            <a:off x="7568892" y="210312"/>
            <a:ext cx="1679642" cy="411480"/>
          </a:xfrm>
        </p:spPr>
        <p:txBody>
          <a:bodyPr/>
          <a:lstStyle/>
          <a:p>
            <a:fld id="{F50BF9E0-60DA-4D6D-8F14-825F152220D6}" type="datetime1">
              <a:rPr lang="en-US" smtClean="0"/>
              <a:t>12/8/2025</a:t>
            </a:fld>
            <a:endParaRPr lang="en-US"/>
          </a:p>
        </p:txBody>
      </p:sp>
      <p:sp>
        <p:nvSpPr>
          <p:cNvPr id="6" name="Slide Number Placeholder 5">
            <a:extLst>
              <a:ext uri="{FF2B5EF4-FFF2-40B4-BE49-F238E27FC236}">
                <a16:creationId xmlns:a16="http://schemas.microsoft.com/office/drawing/2014/main" id="{0CCE0E3B-6350-CAAC-2CAB-78999D19CADB}"/>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7" name="Straight Connector 6">
            <a:extLst>
              <a:ext uri="{FF2B5EF4-FFF2-40B4-BE49-F238E27FC236}">
                <a16:creationId xmlns:a16="http://schemas.microsoft.com/office/drawing/2014/main" id="{F4D168F9-DE00-B9C1-AD77-139DA8AF3364}"/>
              </a:ext>
            </a:extLst>
          </p:cNvPr>
          <p:cNvCxnSpPr>
            <a:cxnSpLocks/>
          </p:cNvCxnSpPr>
          <p:nvPr/>
        </p:nvCxnSpPr>
        <p:spPr>
          <a:xfrm>
            <a:off x="0" y="3434907"/>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649627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DF58-285B-E151-006A-D88C36BBB753}"/>
              </a:ext>
            </a:extLst>
          </p:cNvPr>
          <p:cNvSpPr>
            <a:spLocks noGrp="1"/>
          </p:cNvSpPr>
          <p:nvPr>
            <p:ph type="ctrTitle"/>
          </p:nvPr>
        </p:nvSpPr>
        <p:spPr>
          <a:xfrm>
            <a:off x="320040" y="749808"/>
            <a:ext cx="9287134" cy="3410712"/>
          </a:xfrm>
        </p:spPr>
        <p:txBody>
          <a:bodyPr vert="horz" lIns="91440" tIns="45720" rIns="91440" bIns="45720" rtlCol="0" anchor="t">
            <a:normAutofit/>
          </a:bodyPr>
          <a:lstStyle>
            <a:lvl1pPr>
              <a:defRPr lang="en-US" sz="12500" dirty="0">
                <a:solidFill>
                  <a:schemeClr val="tx2"/>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F9206861-2B51-5BD1-EB7B-C21E31ED4CF6}"/>
              </a:ext>
            </a:extLst>
          </p:cNvPr>
          <p:cNvSpPr>
            <a:spLocks noGrp="1"/>
          </p:cNvSpPr>
          <p:nvPr>
            <p:ph type="subTitle" idx="1"/>
          </p:nvPr>
        </p:nvSpPr>
        <p:spPr>
          <a:xfrm>
            <a:off x="320040" y="5477256"/>
            <a:ext cx="11155680" cy="1115568"/>
          </a:xfrm>
        </p:spPr>
        <p:txBody>
          <a:bodyPr vert="horz" lIns="91440" tIns="45720" rIns="91440" bIns="45720" rtlCol="0" anchor="ctr">
            <a:normAutofit/>
          </a:bodyPr>
          <a:lstStyle>
            <a:lvl1pPr marL="0" indent="0">
              <a:buNone/>
              <a:defRPr lang="en-US"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822DDD77-F8A9-7EC7-8615-6A38937CE728}"/>
              </a:ext>
            </a:extLst>
          </p:cNvPr>
          <p:cNvSpPr>
            <a:spLocks noGrp="1"/>
          </p:cNvSpPr>
          <p:nvPr>
            <p:ph type="ftr" sz="quarter" idx="11"/>
          </p:nvPr>
        </p:nvSpPr>
        <p:spPr/>
        <p:txBody>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098AB215-86A6-6EC5-BC27-7962FA84A1AE}"/>
              </a:ext>
            </a:extLst>
          </p:cNvPr>
          <p:cNvSpPr>
            <a:spLocks noGrp="1"/>
          </p:cNvSpPr>
          <p:nvPr>
            <p:ph type="dt" sz="half" idx="10"/>
          </p:nvPr>
        </p:nvSpPr>
        <p:spPr/>
        <p:txBody>
          <a:bodyPr/>
          <a:lstStyle>
            <a:lvl1pPr>
              <a:defRPr>
                <a:solidFill>
                  <a:schemeClr val="tx2"/>
                </a:solidFill>
              </a:defRPr>
            </a:lvl1pPr>
          </a:lstStyle>
          <a:p>
            <a:fld id="{09DAD850-6AC5-466F-AC13-19EF30EEFBC3}" type="datetime1">
              <a:rPr lang="en-US" smtClean="0"/>
              <a:t>12/8/2025</a:t>
            </a:fld>
            <a:endParaRPr lang="en-US"/>
          </a:p>
        </p:txBody>
      </p:sp>
      <p:sp>
        <p:nvSpPr>
          <p:cNvPr id="6" name="Slide Number Placeholder 5">
            <a:extLst>
              <a:ext uri="{FF2B5EF4-FFF2-40B4-BE49-F238E27FC236}">
                <a16:creationId xmlns:a16="http://schemas.microsoft.com/office/drawing/2014/main" id="{4360CECF-E526-1422-4780-123B6B1E96C9}"/>
              </a:ext>
            </a:extLst>
          </p:cNvPr>
          <p:cNvSpPr>
            <a:spLocks noGrp="1"/>
          </p:cNvSpPr>
          <p:nvPr>
            <p:ph type="sldNum" sz="quarter" idx="12"/>
          </p:nvPr>
        </p:nvSpPr>
        <p:spPr/>
        <p:txBody>
          <a:bodyPr/>
          <a:lstStyle>
            <a:lvl1pPr>
              <a:defRPr>
                <a:solidFill>
                  <a:schemeClr val="tx2"/>
                </a:solidFill>
              </a:defRPr>
            </a:lvl1pPr>
          </a:lstStyle>
          <a:p>
            <a:fld id="{753D0FD4-819D-4187-8797-C35567B41C78}" type="slidenum">
              <a:rPr lang="en-US" smtClean="0"/>
              <a:t>‹#›</a:t>
            </a:fld>
            <a:endParaRPr lang="en-US"/>
          </a:p>
        </p:txBody>
      </p:sp>
      <p:cxnSp>
        <p:nvCxnSpPr>
          <p:cNvPr id="8" name="Straight Connector 7">
            <a:extLst>
              <a:ext uri="{FF2B5EF4-FFF2-40B4-BE49-F238E27FC236}">
                <a16:creationId xmlns:a16="http://schemas.microsoft.com/office/drawing/2014/main" id="{9D0B70F0-3BE4-FD57-7260-3612F25DFB6B}"/>
              </a:ext>
            </a:extLst>
          </p:cNvPr>
          <p:cNvCxnSpPr>
            <a:cxnSpLocks/>
          </p:cNvCxnSpPr>
          <p:nvPr/>
        </p:nvCxnSpPr>
        <p:spPr>
          <a:xfrm>
            <a:off x="0" y="5274776"/>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8588333"/>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DF58-285B-E151-006A-D88C36BBB753}"/>
              </a:ext>
            </a:extLst>
          </p:cNvPr>
          <p:cNvSpPr>
            <a:spLocks noGrp="1"/>
          </p:cNvSpPr>
          <p:nvPr>
            <p:ph type="ctrTitle"/>
          </p:nvPr>
        </p:nvSpPr>
        <p:spPr>
          <a:xfrm>
            <a:off x="320040" y="758952"/>
            <a:ext cx="7589520" cy="4087368"/>
          </a:xfrm>
        </p:spPr>
        <p:txBody>
          <a:bodyPr vert="horz" lIns="91440" tIns="45720" rIns="91440" bIns="45720" rtlCol="0" anchor="t">
            <a:normAutofit/>
          </a:bodyPr>
          <a:lstStyle>
            <a:lvl1pPr>
              <a:defRPr lang="en-US" sz="9600" dirty="0">
                <a:solidFill>
                  <a:schemeClr val="tx2"/>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F9206861-2B51-5BD1-EB7B-C21E31ED4CF6}"/>
              </a:ext>
            </a:extLst>
          </p:cNvPr>
          <p:cNvSpPr>
            <a:spLocks noGrp="1"/>
          </p:cNvSpPr>
          <p:nvPr>
            <p:ph type="subTitle" idx="1"/>
          </p:nvPr>
        </p:nvSpPr>
        <p:spPr>
          <a:xfrm>
            <a:off x="320039" y="5404104"/>
            <a:ext cx="11515277" cy="576072"/>
          </a:xfrm>
        </p:spPr>
        <p:txBody>
          <a:bodyPr vert="horz" lIns="91440" tIns="45720" rIns="91440" bIns="45720" rtlCol="0" anchor="ctr">
            <a:normAutofit/>
          </a:bodyPr>
          <a:lstStyle>
            <a:lvl1pPr marL="0" indent="0">
              <a:buNone/>
              <a:defRPr lang="en-US" dirty="0">
                <a:solidFill>
                  <a:schemeClr val="tx2"/>
                </a:solidFill>
              </a:defRPr>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822DDD77-F8A9-7EC7-8615-6A38937CE728}"/>
              </a:ext>
            </a:extLst>
          </p:cNvPr>
          <p:cNvSpPr>
            <a:spLocks noGrp="1"/>
          </p:cNvSpPr>
          <p:nvPr>
            <p:ph type="ftr" sz="quarter" idx="11"/>
          </p:nvPr>
        </p:nvSpPr>
        <p:spPr>
          <a:xfrm>
            <a:off x="317773" y="6254496"/>
            <a:ext cx="2963692" cy="413360"/>
          </a:xfrm>
        </p:spPr>
        <p:txBody>
          <a:bodyPr/>
          <a:lstStyle>
            <a:lvl1pPr>
              <a:defRPr>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098AB215-86A6-6EC5-BC27-7962FA84A1AE}"/>
              </a:ext>
            </a:extLst>
          </p:cNvPr>
          <p:cNvSpPr>
            <a:spLocks noGrp="1"/>
          </p:cNvSpPr>
          <p:nvPr>
            <p:ph type="dt" sz="half" idx="10"/>
          </p:nvPr>
        </p:nvSpPr>
        <p:spPr>
          <a:xfrm>
            <a:off x="7921742" y="6254496"/>
            <a:ext cx="1679642" cy="413360"/>
          </a:xfrm>
        </p:spPr>
        <p:txBody>
          <a:bodyPr/>
          <a:lstStyle>
            <a:lvl1pPr>
              <a:defRPr>
                <a:solidFill>
                  <a:schemeClr val="tx2"/>
                </a:solidFill>
              </a:defRPr>
            </a:lvl1pPr>
          </a:lstStyle>
          <a:p>
            <a:fld id="{E8F94E15-B448-489B-871D-A40527BFA7B7}" type="datetime1">
              <a:rPr lang="en-US" smtClean="0"/>
              <a:t>12/8/2025</a:t>
            </a:fld>
            <a:endParaRPr lang="en-US"/>
          </a:p>
        </p:txBody>
      </p:sp>
      <p:sp>
        <p:nvSpPr>
          <p:cNvPr id="6" name="Slide Number Placeholder 5">
            <a:extLst>
              <a:ext uri="{FF2B5EF4-FFF2-40B4-BE49-F238E27FC236}">
                <a16:creationId xmlns:a16="http://schemas.microsoft.com/office/drawing/2014/main" id="{4360CECF-E526-1422-4780-123B6B1E96C9}"/>
              </a:ext>
            </a:extLst>
          </p:cNvPr>
          <p:cNvSpPr>
            <a:spLocks noGrp="1"/>
          </p:cNvSpPr>
          <p:nvPr>
            <p:ph type="sldNum" sz="quarter" idx="12"/>
          </p:nvPr>
        </p:nvSpPr>
        <p:spPr>
          <a:xfrm>
            <a:off x="11288870" y="6254496"/>
            <a:ext cx="546447" cy="413360"/>
          </a:xfrm>
        </p:spPr>
        <p:txBody>
          <a:bodyPr/>
          <a:lstStyle>
            <a:lvl1pPr>
              <a:defRPr>
                <a:solidFill>
                  <a:schemeClr val="tx2"/>
                </a:solidFill>
              </a:defRPr>
            </a:lvl1pPr>
          </a:lstStyle>
          <a:p>
            <a:fld id="{753D0FD4-819D-4187-8797-C35567B41C78}" type="slidenum">
              <a:rPr lang="en-US" smtClean="0"/>
              <a:t>‹#›</a:t>
            </a:fld>
            <a:endParaRPr lang="en-US"/>
          </a:p>
        </p:txBody>
      </p:sp>
      <p:cxnSp>
        <p:nvCxnSpPr>
          <p:cNvPr id="8" name="Straight Connector 7">
            <a:extLst>
              <a:ext uri="{FF2B5EF4-FFF2-40B4-BE49-F238E27FC236}">
                <a16:creationId xmlns:a16="http://schemas.microsoft.com/office/drawing/2014/main" id="{F05C310B-ED34-BA33-630C-F8D5EB2A41A2}"/>
              </a:ext>
            </a:extLst>
          </p:cNvPr>
          <p:cNvCxnSpPr>
            <a:cxnSpLocks/>
          </p:cNvCxnSpPr>
          <p:nvPr/>
        </p:nvCxnSpPr>
        <p:spPr>
          <a:xfrm>
            <a:off x="0" y="6057900"/>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6B77E3C-9D50-9277-C646-D9B5AB8122BB}"/>
              </a:ext>
            </a:extLst>
          </p:cNvPr>
          <p:cNvCxnSpPr>
            <a:cxnSpLocks/>
          </p:cNvCxnSpPr>
          <p:nvPr/>
        </p:nvCxnSpPr>
        <p:spPr>
          <a:xfrm>
            <a:off x="0" y="5274776"/>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6478402"/>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DF58-285B-E151-006A-D88C36BBB753}"/>
              </a:ext>
            </a:extLst>
          </p:cNvPr>
          <p:cNvSpPr>
            <a:spLocks noGrp="1"/>
          </p:cNvSpPr>
          <p:nvPr>
            <p:ph type="ctrTitle"/>
          </p:nvPr>
        </p:nvSpPr>
        <p:spPr>
          <a:xfrm>
            <a:off x="320040" y="1426464"/>
            <a:ext cx="9528048" cy="4183468"/>
          </a:xfrm>
        </p:spPr>
        <p:txBody>
          <a:bodyPr vert="horz" lIns="91440" tIns="45720" rIns="91440" bIns="45720" rtlCol="0" anchor="b">
            <a:normAutofit/>
          </a:bodyPr>
          <a:lstStyle>
            <a:lvl1pPr>
              <a:defRPr lang="en-US" sz="115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F9206861-2B51-5BD1-EB7B-C21E31ED4CF6}"/>
              </a:ext>
            </a:extLst>
          </p:cNvPr>
          <p:cNvSpPr>
            <a:spLocks noGrp="1"/>
          </p:cNvSpPr>
          <p:nvPr>
            <p:ph type="subTitle" idx="1"/>
          </p:nvPr>
        </p:nvSpPr>
        <p:spPr>
          <a:xfrm>
            <a:off x="320039" y="5779008"/>
            <a:ext cx="9528047" cy="923544"/>
          </a:xfrm>
        </p:spPr>
        <p:txBody>
          <a:bodyPr vert="horz" lIns="91440" tIns="45720" rIns="91440" bIns="45720" rtlCol="0">
            <a:normAutofit/>
          </a:bodyPr>
          <a:lstStyle>
            <a:lvl1pPr marL="0" indent="0">
              <a:buNone/>
              <a:defRPr lang="en-US" dirty="0"/>
            </a:lvl1pPr>
          </a:lstStyle>
          <a:p>
            <a:pPr lvl="0"/>
            <a:r>
              <a:rPr lang="en-US"/>
              <a:t>Click to edit Master subtitle style</a:t>
            </a:r>
            <a:endParaRPr lang="en-US" dirty="0"/>
          </a:p>
        </p:txBody>
      </p:sp>
      <p:sp>
        <p:nvSpPr>
          <p:cNvPr id="5" name="Footer Placeholder 4">
            <a:extLst>
              <a:ext uri="{FF2B5EF4-FFF2-40B4-BE49-F238E27FC236}">
                <a16:creationId xmlns:a16="http://schemas.microsoft.com/office/drawing/2014/main" id="{822DDD77-F8A9-7EC7-8615-6A38937CE728}"/>
              </a:ext>
            </a:extLst>
          </p:cNvPr>
          <p:cNvSpPr>
            <a:spLocks noGrp="1"/>
          </p:cNvSpPr>
          <p:nvPr>
            <p:ph type="ftr" sz="quarter" idx="11"/>
          </p:nvPr>
        </p:nvSpPr>
        <p:spPr/>
        <p:txBody>
          <a:bodyPr/>
          <a:lstStyle/>
          <a:p>
            <a:r>
              <a:rPr lang="en-US" dirty="0"/>
              <a:t>Footer Text</a:t>
            </a:r>
          </a:p>
        </p:txBody>
      </p:sp>
      <p:sp>
        <p:nvSpPr>
          <p:cNvPr id="4" name="Date Placeholder 3">
            <a:extLst>
              <a:ext uri="{FF2B5EF4-FFF2-40B4-BE49-F238E27FC236}">
                <a16:creationId xmlns:a16="http://schemas.microsoft.com/office/drawing/2014/main" id="{098AB215-86A6-6EC5-BC27-7962FA84A1AE}"/>
              </a:ext>
            </a:extLst>
          </p:cNvPr>
          <p:cNvSpPr>
            <a:spLocks noGrp="1"/>
          </p:cNvSpPr>
          <p:nvPr>
            <p:ph type="dt" sz="half" idx="10"/>
          </p:nvPr>
        </p:nvSpPr>
        <p:spPr>
          <a:xfrm>
            <a:off x="7680069" y="207982"/>
            <a:ext cx="2168017" cy="413360"/>
          </a:xfrm>
        </p:spPr>
        <p:txBody>
          <a:bodyPr/>
          <a:lstStyle/>
          <a:p>
            <a:fld id="{D9253186-4750-42D8-B836-81746FB2A999}" type="datetime1">
              <a:rPr lang="en-US" smtClean="0"/>
              <a:t>12/8/2025</a:t>
            </a:fld>
            <a:endParaRPr lang="en-US" dirty="0"/>
          </a:p>
        </p:txBody>
      </p:sp>
      <p:sp>
        <p:nvSpPr>
          <p:cNvPr id="6" name="Slide Number Placeholder 5">
            <a:extLst>
              <a:ext uri="{FF2B5EF4-FFF2-40B4-BE49-F238E27FC236}">
                <a16:creationId xmlns:a16="http://schemas.microsoft.com/office/drawing/2014/main" id="{4360CECF-E526-1422-4780-123B6B1E96C9}"/>
              </a:ext>
            </a:extLst>
          </p:cNvPr>
          <p:cNvSpPr>
            <a:spLocks noGrp="1"/>
          </p:cNvSpPr>
          <p:nvPr>
            <p:ph type="sldNum" sz="quarter" idx="12"/>
          </p:nvPr>
        </p:nvSpPr>
        <p:spPr/>
        <p:txBody>
          <a:bodyPr/>
          <a:lstStyle/>
          <a:p>
            <a:fld id="{753D0FD4-819D-4187-8797-C35567B41C78}" type="slidenum">
              <a:rPr lang="en-US" smtClean="0"/>
              <a:t>‹#›</a:t>
            </a:fld>
            <a:endParaRPr lang="en-US"/>
          </a:p>
        </p:txBody>
      </p:sp>
      <p:cxnSp>
        <p:nvCxnSpPr>
          <p:cNvPr id="8" name="Straight Connector 7">
            <a:extLst>
              <a:ext uri="{FF2B5EF4-FFF2-40B4-BE49-F238E27FC236}">
                <a16:creationId xmlns:a16="http://schemas.microsoft.com/office/drawing/2014/main" id="{8F6B2E7A-179E-B6D8-4F25-0673E53A95D4}"/>
              </a:ext>
            </a:extLst>
          </p:cNvPr>
          <p:cNvCxnSpPr>
            <a:cxnSpLocks/>
          </p:cNvCxnSpPr>
          <p:nvPr/>
        </p:nvCxnSpPr>
        <p:spPr>
          <a:xfrm>
            <a:off x="1" y="790415"/>
            <a:ext cx="12191999"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577576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4398EFF-E3C5-E79D-1BD3-016E84949F9C}"/>
              </a:ext>
            </a:extLst>
          </p:cNvPr>
          <p:cNvCxnSpPr>
            <a:cxnSpLocks/>
          </p:cNvCxnSpPr>
          <p:nvPr/>
        </p:nvCxnSpPr>
        <p:spPr>
          <a:xfrm>
            <a:off x="0" y="789563"/>
            <a:ext cx="12192000"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2" name="Title Placeholder 1">
            <a:extLst>
              <a:ext uri="{FF2B5EF4-FFF2-40B4-BE49-F238E27FC236}">
                <a16:creationId xmlns:a16="http://schemas.microsoft.com/office/drawing/2014/main" id="{66478947-1D67-18A4-7E48-5B4B2F97FBE9}"/>
              </a:ext>
            </a:extLst>
          </p:cNvPr>
          <p:cNvSpPr>
            <a:spLocks noGrp="1"/>
          </p:cNvSpPr>
          <p:nvPr>
            <p:ph type="title"/>
          </p:nvPr>
        </p:nvSpPr>
        <p:spPr>
          <a:xfrm>
            <a:off x="320559" y="935798"/>
            <a:ext cx="11253668" cy="66569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DFE08CA-9517-ABC1-E915-31EA6D7B73C7}"/>
              </a:ext>
            </a:extLst>
          </p:cNvPr>
          <p:cNvSpPr>
            <a:spLocks noGrp="1"/>
          </p:cNvSpPr>
          <p:nvPr>
            <p:ph type="body" idx="1"/>
          </p:nvPr>
        </p:nvSpPr>
        <p:spPr>
          <a:xfrm>
            <a:off x="320559" y="1707581"/>
            <a:ext cx="11253668" cy="48483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0E3983D-E783-AAEC-26DB-4B3F6511C702}"/>
              </a:ext>
            </a:extLst>
          </p:cNvPr>
          <p:cNvSpPr>
            <a:spLocks noGrp="1"/>
          </p:cNvSpPr>
          <p:nvPr>
            <p:ph type="ftr" sz="quarter" idx="3"/>
          </p:nvPr>
        </p:nvSpPr>
        <p:spPr>
          <a:xfrm>
            <a:off x="317773" y="207982"/>
            <a:ext cx="2963692" cy="413360"/>
          </a:xfrm>
          <a:prstGeom prst="rect">
            <a:avLst/>
          </a:prstGeom>
        </p:spPr>
        <p:txBody>
          <a:bodyPr vert="horz" lIns="91440" tIns="45720" rIns="91440" bIns="45720" rtlCol="0" anchor="ctr">
            <a:normAutofit/>
          </a:bodyPr>
          <a:lstStyle>
            <a:lvl1pPr algn="l">
              <a:defRPr sz="850" b="1" cap="all" spc="100" baseline="0">
                <a:solidFill>
                  <a:schemeClr val="tx2"/>
                </a:solidFill>
              </a:defRPr>
            </a:lvl1pPr>
          </a:lstStyle>
          <a:p>
            <a:r>
              <a:rPr lang="en-US" dirty="0"/>
              <a:t>Footer Text</a:t>
            </a:r>
          </a:p>
        </p:txBody>
      </p:sp>
      <p:sp>
        <p:nvSpPr>
          <p:cNvPr id="4" name="Date Placeholder 3">
            <a:extLst>
              <a:ext uri="{FF2B5EF4-FFF2-40B4-BE49-F238E27FC236}">
                <a16:creationId xmlns:a16="http://schemas.microsoft.com/office/drawing/2014/main" id="{70454426-0A97-D20B-FD06-9648AED7773C}"/>
              </a:ext>
            </a:extLst>
          </p:cNvPr>
          <p:cNvSpPr>
            <a:spLocks noGrp="1"/>
          </p:cNvSpPr>
          <p:nvPr>
            <p:ph type="dt" sz="half" idx="2"/>
          </p:nvPr>
        </p:nvSpPr>
        <p:spPr>
          <a:xfrm>
            <a:off x="7680069" y="207982"/>
            <a:ext cx="1921315" cy="413360"/>
          </a:xfrm>
          <a:prstGeom prst="rect">
            <a:avLst/>
          </a:prstGeom>
        </p:spPr>
        <p:txBody>
          <a:bodyPr vert="horz" lIns="91440" tIns="45720" rIns="91440" bIns="45720" rtlCol="0" anchor="ctr">
            <a:normAutofit/>
          </a:bodyPr>
          <a:lstStyle>
            <a:lvl1pPr algn="l">
              <a:defRPr sz="850" b="1" cap="all" spc="100" baseline="0">
                <a:solidFill>
                  <a:schemeClr val="tx2"/>
                </a:solidFill>
              </a:defRPr>
            </a:lvl1pPr>
          </a:lstStyle>
          <a:p>
            <a:fld id="{18A4B20A-718A-4149-B5D2-676E857EB828}" type="datetime1">
              <a:rPr lang="en-US" smtClean="0"/>
              <a:t>12/8/2025</a:t>
            </a:fld>
            <a:endParaRPr lang="en-US"/>
          </a:p>
        </p:txBody>
      </p:sp>
      <p:sp>
        <p:nvSpPr>
          <p:cNvPr id="6" name="Slide Number Placeholder 5">
            <a:extLst>
              <a:ext uri="{FF2B5EF4-FFF2-40B4-BE49-F238E27FC236}">
                <a16:creationId xmlns:a16="http://schemas.microsoft.com/office/drawing/2014/main" id="{7DA13386-8E2A-2962-4804-81558038BA54}"/>
              </a:ext>
            </a:extLst>
          </p:cNvPr>
          <p:cNvSpPr>
            <a:spLocks noGrp="1"/>
          </p:cNvSpPr>
          <p:nvPr>
            <p:ph type="sldNum" sz="quarter" idx="4"/>
          </p:nvPr>
        </p:nvSpPr>
        <p:spPr>
          <a:xfrm>
            <a:off x="11288870" y="207982"/>
            <a:ext cx="546447" cy="413360"/>
          </a:xfrm>
          <a:prstGeom prst="rect">
            <a:avLst/>
          </a:prstGeom>
        </p:spPr>
        <p:txBody>
          <a:bodyPr vert="horz" lIns="91440" tIns="45720" rIns="91440" bIns="45720" rtlCol="0" anchor="ctr">
            <a:normAutofit/>
          </a:bodyPr>
          <a:lstStyle>
            <a:lvl1pPr algn="r">
              <a:defRPr sz="850" b="1" cap="all" baseline="0">
                <a:solidFill>
                  <a:schemeClr val="tx2"/>
                </a:solidFill>
              </a:defRPr>
            </a:lvl1pPr>
          </a:lstStyle>
          <a:p>
            <a:fld id="{753D0FD4-819D-4187-8797-C35567B41C78}" type="slidenum">
              <a:rPr lang="en-US" smtClean="0"/>
              <a:t>‹#›</a:t>
            </a:fld>
            <a:endParaRPr lang="en-US"/>
          </a:p>
        </p:txBody>
      </p:sp>
    </p:spTree>
    <p:extLst>
      <p:ext uri="{BB962C8B-B14F-4D97-AF65-F5344CB8AC3E}">
        <p14:creationId xmlns:p14="http://schemas.microsoft.com/office/powerpoint/2010/main" val="11280588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Lst>
  <p:hf hdr="0"/>
  <p:txStyles>
    <p:titleStyle>
      <a:lvl1pPr algn="l" defTabSz="914400" rtl="0" eaLnBrk="1" latinLnBrk="0" hangingPunct="1">
        <a:lnSpc>
          <a:spcPct val="70000"/>
        </a:lnSpc>
        <a:spcBef>
          <a:spcPct val="0"/>
        </a:spcBef>
        <a:buNone/>
        <a:defRPr sz="4000" kern="1200" cap="all" baseline="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F26B43"/>
          </p15:clr>
        </p15:guide>
        <p15:guide id="2" pos="264">
          <p15:clr>
            <a:srgbClr val="F26B43"/>
          </p15:clr>
        </p15:guide>
        <p15:guide id="3" pos="7416">
          <p15:clr>
            <a:srgbClr val="F26B43"/>
          </p15:clr>
        </p15:guide>
        <p15:guide id="4" orient="horz" pos="3816">
          <p15:clr>
            <a:srgbClr val="F26B43"/>
          </p15:clr>
        </p15:guide>
        <p15:guide id="5" pos="7200">
          <p15:clr>
            <a:srgbClr val="F26B43"/>
          </p15:clr>
        </p15:guide>
        <p15:guide id="6" pos="504">
          <p15:clr>
            <a:srgbClr val="F26B43"/>
          </p15:clr>
        </p15:guide>
        <p15:guide id="7" orient="horz" pos="4128">
          <p15:clr>
            <a:srgbClr val="F26B43"/>
          </p15:clr>
        </p15:guide>
        <p15:guide id="8" orient="horz" pos="1056">
          <p15:clr>
            <a:srgbClr val="F26B43"/>
          </p15:clr>
        </p15:guide>
        <p15:guide id="9" pos="45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A70D-18FE-74BF-AB09-4DF3A1B30FB6}"/>
              </a:ext>
            </a:extLst>
          </p:cNvPr>
          <p:cNvSpPr>
            <a:spLocks noGrp="1"/>
          </p:cNvSpPr>
          <p:nvPr>
            <p:ph type="ctrTitle"/>
          </p:nvPr>
        </p:nvSpPr>
        <p:spPr>
          <a:xfrm>
            <a:off x="320039" y="1033272"/>
            <a:ext cx="5892073" cy="3895344"/>
          </a:xfrm>
        </p:spPr>
        <p:txBody>
          <a:bodyPr anchor="t">
            <a:normAutofit/>
          </a:bodyPr>
          <a:lstStyle/>
          <a:p>
            <a:r>
              <a:rPr lang="en-US"/>
              <a:t>Exploring Advanced Concepts in Git</a:t>
            </a:r>
          </a:p>
        </p:txBody>
      </p:sp>
      <p:sp>
        <p:nvSpPr>
          <p:cNvPr id="3" name="Subtitle 2">
            <a:extLst>
              <a:ext uri="{FF2B5EF4-FFF2-40B4-BE49-F238E27FC236}">
                <a16:creationId xmlns:a16="http://schemas.microsoft.com/office/drawing/2014/main" id="{69D4C76B-8FA4-32BA-5EC6-929B08097AA8}"/>
              </a:ext>
            </a:extLst>
          </p:cNvPr>
          <p:cNvSpPr>
            <a:spLocks noGrp="1"/>
          </p:cNvSpPr>
          <p:nvPr>
            <p:ph type="subTitle" idx="1"/>
          </p:nvPr>
        </p:nvSpPr>
        <p:spPr>
          <a:xfrm>
            <a:off x="320040" y="5733288"/>
            <a:ext cx="5892071" cy="795528"/>
          </a:xfrm>
        </p:spPr>
        <p:txBody>
          <a:bodyPr anchor="ctr">
            <a:normAutofit/>
          </a:bodyPr>
          <a:lstStyle/>
          <a:p>
            <a:r>
              <a:rPr lang="en-US"/>
              <a:t>Deep dive into complex version control techniques</a:t>
            </a:r>
          </a:p>
        </p:txBody>
      </p:sp>
      <p:sp>
        <p:nvSpPr>
          <p:cNvPr id="4" name="Footer Placeholder 3">
            <a:extLst>
              <a:ext uri="{FF2B5EF4-FFF2-40B4-BE49-F238E27FC236}">
                <a16:creationId xmlns:a16="http://schemas.microsoft.com/office/drawing/2014/main" id="{CB3877E7-26A5-36BD-5181-F20CF96BD5AB}"/>
              </a:ext>
            </a:extLst>
          </p:cNvPr>
          <p:cNvSpPr>
            <a:spLocks noGrp="1"/>
          </p:cNvSpPr>
          <p:nvPr>
            <p:ph type="ftr" sz="quarter" idx="11"/>
          </p:nvPr>
        </p:nvSpPr>
        <p:spPr>
          <a:xfrm>
            <a:off x="317773" y="207982"/>
            <a:ext cx="2963692" cy="413360"/>
          </a:xfrm>
        </p:spPr>
        <p:txBody>
          <a:bodyPr anchor="ctr">
            <a:normAutofit/>
          </a:bodyPr>
          <a:lstStyle/>
          <a:p>
            <a:pPr>
              <a:spcAft>
                <a:spcPts val="600"/>
              </a:spcAft>
            </a:pPr>
            <a:r>
              <a:rPr lang="en-US" dirty="0"/>
              <a:t>Footer Text</a:t>
            </a:r>
            <a:endParaRPr lang="en-US"/>
          </a:p>
        </p:txBody>
      </p:sp>
      <p:pic>
        <p:nvPicPr>
          <p:cNvPr id="8" name="Picture Placeholder 7" descr="Abstract  Digital concept which shows network security optimization and internet technology  ">
            <a:extLst>
              <a:ext uri="{FF2B5EF4-FFF2-40B4-BE49-F238E27FC236}">
                <a16:creationId xmlns:a16="http://schemas.microsoft.com/office/drawing/2014/main" id="{55B2F32C-381F-43E3-8C3E-49BDA9108D04}"/>
              </a:ext>
            </a:extLst>
          </p:cNvPr>
          <p:cNvPicPr>
            <a:picLocks noGrp="1" noChangeAspect="1"/>
          </p:cNvPicPr>
          <p:nvPr>
            <p:ph type="pic" sz="quarter" idx="13"/>
          </p:nvPr>
        </p:nvPicPr>
        <p:blipFill>
          <a:blip r:embed="rId3"/>
          <a:srcRect l="17468" r="17468"/>
          <a:stretch>
            <a:fillRect/>
          </a:stretch>
        </p:blipFill>
        <p:spPr>
          <a:xfrm>
            <a:off x="6931152" y="793817"/>
            <a:ext cx="5260848" cy="6064181"/>
          </a:xfrm>
          <a:prstGeom prst="rect">
            <a:avLst/>
          </a:prstGeom>
          <a:noFill/>
        </p:spPr>
      </p:pic>
      <p:sp>
        <p:nvSpPr>
          <p:cNvPr id="6" name="Date Placeholder 5">
            <a:extLst>
              <a:ext uri="{FF2B5EF4-FFF2-40B4-BE49-F238E27FC236}">
                <a16:creationId xmlns:a16="http://schemas.microsoft.com/office/drawing/2014/main" id="{61F8063B-A050-4346-811D-2ADB5879BB7B}"/>
              </a:ext>
            </a:extLst>
          </p:cNvPr>
          <p:cNvSpPr>
            <a:spLocks noGrp="1"/>
          </p:cNvSpPr>
          <p:nvPr>
            <p:ph type="dt" sz="half" idx="10"/>
          </p:nvPr>
        </p:nvSpPr>
        <p:spPr>
          <a:xfrm>
            <a:off x="6938587" y="207982"/>
            <a:ext cx="2662798" cy="413360"/>
          </a:xfrm>
        </p:spPr>
        <p:txBody>
          <a:bodyPr anchor="ctr">
            <a:normAutofit/>
          </a:bodyPr>
          <a:lstStyle/>
          <a:p>
            <a:pPr>
              <a:spcAft>
                <a:spcPts val="600"/>
              </a:spcAft>
            </a:pPr>
            <a:fld id="{BBB8170F-0370-4A38-8BF3-83D69476AE62}" type="datetime1">
              <a:rPr lang="en-US" smtClean="0"/>
              <a:pPr>
                <a:spcAft>
                  <a:spcPts val="600"/>
                </a:spcAft>
              </a:pPr>
              <a:t>12/8/2025</a:t>
            </a:fld>
            <a:endParaRPr lang="en-US"/>
          </a:p>
        </p:txBody>
      </p:sp>
      <p:sp>
        <p:nvSpPr>
          <p:cNvPr id="7" name="Slide Number Placeholder 6">
            <a:extLst>
              <a:ext uri="{FF2B5EF4-FFF2-40B4-BE49-F238E27FC236}">
                <a16:creationId xmlns:a16="http://schemas.microsoft.com/office/drawing/2014/main" id="{6EBFC3DD-1360-F077-2767-1C13119C4598}"/>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1</a:t>
            </a:fld>
            <a:endParaRPr lang="en-US"/>
          </a:p>
        </p:txBody>
      </p:sp>
    </p:spTree>
    <p:extLst>
      <p:ext uri="{BB962C8B-B14F-4D97-AF65-F5344CB8AC3E}">
        <p14:creationId xmlns:p14="http://schemas.microsoft.com/office/powerpoint/2010/main" val="217886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5BF33-84A7-DA28-2787-7FD6E0986FFB}"/>
              </a:ext>
            </a:extLst>
          </p:cNvPr>
          <p:cNvSpPr>
            <a:spLocks noGrp="1"/>
          </p:cNvSpPr>
          <p:nvPr>
            <p:ph type="title"/>
          </p:nvPr>
        </p:nvSpPr>
        <p:spPr>
          <a:xfrm>
            <a:off x="64008" y="1435608"/>
            <a:ext cx="11594592" cy="5559552"/>
          </a:xfrm>
        </p:spPr>
        <p:txBody>
          <a:bodyPr anchor="b">
            <a:normAutofit/>
          </a:bodyPr>
          <a:lstStyle/>
          <a:p>
            <a:r>
              <a:rPr lang="en-US"/>
              <a:t>Stashing and Rebasing</a:t>
            </a:r>
          </a:p>
        </p:txBody>
      </p:sp>
      <p:sp>
        <p:nvSpPr>
          <p:cNvPr id="4" name="Footer Placeholder 3">
            <a:extLst>
              <a:ext uri="{FF2B5EF4-FFF2-40B4-BE49-F238E27FC236}">
                <a16:creationId xmlns:a16="http://schemas.microsoft.com/office/drawing/2014/main" id="{9A35E042-4DA7-6B8E-F6D3-9FADFB7D5734}"/>
              </a:ext>
            </a:extLst>
          </p:cNvPr>
          <p:cNvSpPr>
            <a:spLocks noGrp="1"/>
          </p:cNvSpPr>
          <p:nvPr>
            <p:ph type="ftr" sz="quarter" idx="11"/>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6" name="Date Placeholder 5">
            <a:extLst>
              <a:ext uri="{FF2B5EF4-FFF2-40B4-BE49-F238E27FC236}">
                <a16:creationId xmlns:a16="http://schemas.microsoft.com/office/drawing/2014/main" id="{28259385-11C2-18EF-8083-35FF11E1B190}"/>
              </a:ext>
            </a:extLst>
          </p:cNvPr>
          <p:cNvSpPr>
            <a:spLocks noGrp="1"/>
          </p:cNvSpPr>
          <p:nvPr>
            <p:ph type="dt" sz="half" idx="10"/>
          </p:nvPr>
        </p:nvSpPr>
        <p:spPr>
          <a:xfrm>
            <a:off x="7680069" y="207982"/>
            <a:ext cx="1921315" cy="413360"/>
          </a:xfrm>
        </p:spPr>
        <p:txBody>
          <a:bodyPr anchor="ctr">
            <a:normAutofit/>
          </a:bodyPr>
          <a:lstStyle/>
          <a:p>
            <a:pPr>
              <a:spcAft>
                <a:spcPts val="600"/>
              </a:spcAft>
            </a:pPr>
            <a:fld id="{BBB8170F-0370-4A38-8BF3-83D69476AE62}" type="datetime1">
              <a:rPr lang="en-US" smtClean="0"/>
              <a:pPr>
                <a:spcAft>
                  <a:spcPts val="600"/>
                </a:spcAft>
              </a:pPr>
              <a:t>12/8/2025</a:t>
            </a:fld>
            <a:endParaRPr lang="en-US"/>
          </a:p>
        </p:txBody>
      </p:sp>
      <p:sp>
        <p:nvSpPr>
          <p:cNvPr id="7" name="Slide Number Placeholder 6">
            <a:extLst>
              <a:ext uri="{FF2B5EF4-FFF2-40B4-BE49-F238E27FC236}">
                <a16:creationId xmlns:a16="http://schemas.microsoft.com/office/drawing/2014/main" id="{3A6EF577-5799-BEA3-70FC-00B6156B480A}"/>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10</a:t>
            </a:fld>
            <a:endParaRPr lang="en-US"/>
          </a:p>
        </p:txBody>
      </p:sp>
    </p:spTree>
    <p:extLst>
      <p:ext uri="{BB962C8B-B14F-4D97-AF65-F5344CB8AC3E}">
        <p14:creationId xmlns:p14="http://schemas.microsoft.com/office/powerpoint/2010/main" val="1723885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5F58-D660-1DD9-023B-5660D49974FA}"/>
              </a:ext>
            </a:extLst>
          </p:cNvPr>
          <p:cNvSpPr>
            <a:spLocks noGrp="1"/>
          </p:cNvSpPr>
          <p:nvPr>
            <p:ph type="title"/>
          </p:nvPr>
        </p:nvSpPr>
        <p:spPr>
          <a:xfrm>
            <a:off x="320558" y="612648"/>
            <a:ext cx="7015483" cy="1033272"/>
          </a:xfrm>
        </p:spPr>
        <p:txBody>
          <a:bodyPr anchor="b">
            <a:normAutofit/>
          </a:bodyPr>
          <a:lstStyle/>
          <a:p>
            <a:r>
              <a:rPr lang="en-US"/>
              <a:t>Stashing in Git</a:t>
            </a:r>
          </a:p>
        </p:txBody>
      </p:sp>
      <p:sp>
        <p:nvSpPr>
          <p:cNvPr id="3" name="Footer Placeholder 2">
            <a:extLst>
              <a:ext uri="{FF2B5EF4-FFF2-40B4-BE49-F238E27FC236}">
                <a16:creationId xmlns:a16="http://schemas.microsoft.com/office/drawing/2014/main" id="{6895A5EC-6836-073C-5438-9BC2EA428D65}"/>
              </a:ext>
            </a:extLst>
          </p:cNvPr>
          <p:cNvSpPr>
            <a:spLocks noGrp="1"/>
          </p:cNvSpPr>
          <p:nvPr>
            <p:ph type="ftr" sz="quarter" idx="15"/>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4" name="Date Placeholder 3">
            <a:extLst>
              <a:ext uri="{FF2B5EF4-FFF2-40B4-BE49-F238E27FC236}">
                <a16:creationId xmlns:a16="http://schemas.microsoft.com/office/drawing/2014/main" id="{7719E373-73F0-A6C8-2A81-0F8807AB3AE9}"/>
              </a:ext>
            </a:extLst>
          </p:cNvPr>
          <p:cNvSpPr>
            <a:spLocks noGrp="1"/>
          </p:cNvSpPr>
          <p:nvPr>
            <p:ph type="dt" sz="half" idx="14"/>
          </p:nvPr>
        </p:nvSpPr>
        <p:spPr>
          <a:xfrm>
            <a:off x="5224951" y="207982"/>
            <a:ext cx="1682496" cy="413360"/>
          </a:xfrm>
        </p:spPr>
        <p:txBody>
          <a:bodyPr anchor="ctr">
            <a:normAutofit/>
          </a:bodyPr>
          <a:lstStyle/>
          <a:p>
            <a:pPr>
              <a:spcAft>
                <a:spcPts val="600"/>
              </a:spcAft>
            </a:pPr>
            <a:fld id="{9EAD527F-9C49-4481-A18C-80BA2EA99E79}" type="datetime1">
              <a:rPr lang="en-US" smtClean="0"/>
              <a:pPr>
                <a:spcAft>
                  <a:spcPts val="600"/>
                </a:spcAft>
              </a:pPr>
              <a:t>12/8/2025</a:t>
            </a:fld>
            <a:endParaRPr lang="en-US"/>
          </a:p>
        </p:txBody>
      </p:sp>
      <p:sp>
        <p:nvSpPr>
          <p:cNvPr id="5" name="Slide Number Placeholder 4">
            <a:extLst>
              <a:ext uri="{FF2B5EF4-FFF2-40B4-BE49-F238E27FC236}">
                <a16:creationId xmlns:a16="http://schemas.microsoft.com/office/drawing/2014/main" id="{B0615F74-D981-AA16-9142-A6892C0C2613}"/>
              </a:ext>
            </a:extLst>
          </p:cNvPr>
          <p:cNvSpPr>
            <a:spLocks noGrp="1"/>
          </p:cNvSpPr>
          <p:nvPr>
            <p:ph type="sldNum" sz="quarter" idx="16"/>
          </p:nvPr>
        </p:nvSpPr>
        <p:spPr>
          <a:xfrm>
            <a:off x="6789594" y="207982"/>
            <a:ext cx="546447" cy="413360"/>
          </a:xfrm>
        </p:spPr>
        <p:txBody>
          <a:bodyPr anchor="ctr">
            <a:normAutofit/>
          </a:bodyPr>
          <a:lstStyle/>
          <a:p>
            <a:pPr>
              <a:spcAft>
                <a:spcPts val="600"/>
              </a:spcAft>
            </a:pPr>
            <a:fld id="{753D0FD4-819D-4187-8797-C35567B41C78}" type="slidenum">
              <a:rPr lang="en-US" smtClean="0"/>
              <a:pPr>
                <a:spcAft>
                  <a:spcPts val="600"/>
                </a:spcAft>
              </a:pPr>
              <a:t>11</a:t>
            </a:fld>
            <a:endParaRPr lang="en-US"/>
          </a:p>
        </p:txBody>
      </p:sp>
      <p:sp>
        <p:nvSpPr>
          <p:cNvPr id="7" name="Content Placeholder 6">
            <a:extLst>
              <a:ext uri="{FF2B5EF4-FFF2-40B4-BE49-F238E27FC236}">
                <a16:creationId xmlns:a16="http://schemas.microsoft.com/office/drawing/2014/main" id="{E8EC9004-F51A-D9DE-7FDD-E6635544DDF9}"/>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17773" y="1746504"/>
            <a:ext cx="7018271" cy="4806696"/>
          </a:xfrm>
        </p:spPr>
        <p:txBody>
          <a:bodyPr>
            <a:normAutofit/>
          </a:bodyPr>
          <a:lstStyle/>
          <a:p>
            <a:pPr marL="0" indent="0">
              <a:spcBef>
                <a:spcPts val="2500"/>
              </a:spcBef>
              <a:buFont typeface="Arial" panose="020B0604020202020204" pitchFamily="34" charset="0"/>
              <a:buNone/>
            </a:pPr>
            <a:r>
              <a:rPr lang="en-US" sz="1400" b="1"/>
              <a:t>Purpose of Git Stashing</a:t>
            </a:r>
          </a:p>
          <a:p>
            <a:pPr marL="0" lvl="1" indent="0">
              <a:buFont typeface="Arial" panose="020B0604020202020204" pitchFamily="34" charset="0"/>
              <a:buNone/>
            </a:pPr>
            <a:r>
              <a:rPr lang="en-US" sz="1400"/>
              <a:t>Git stashing temporarily saves uncommitted changes to keep the working directory clean when switching branches or tasks.</a:t>
            </a:r>
          </a:p>
          <a:p>
            <a:pPr marL="0" indent="0">
              <a:spcBef>
                <a:spcPts val="2500"/>
              </a:spcBef>
              <a:buFont typeface="Arial" panose="020B0604020202020204" pitchFamily="34" charset="0"/>
              <a:buNone/>
            </a:pPr>
            <a:r>
              <a:rPr lang="en-US" sz="1400" b="1"/>
              <a:t>git stash Command Functionality</a:t>
            </a:r>
          </a:p>
          <a:p>
            <a:pPr marL="0" lvl="1" indent="0">
              <a:buFont typeface="Arial" panose="020B0604020202020204" pitchFamily="34" charset="0"/>
              <a:buNone/>
            </a:pPr>
            <a:r>
              <a:rPr lang="en-US" sz="1400"/>
              <a:t>The 'git stash' command stores both staged and unstaged changes and resets the directory to the last commit.</a:t>
            </a:r>
          </a:p>
          <a:p>
            <a:pPr marL="0" indent="0">
              <a:spcBef>
                <a:spcPts val="2500"/>
              </a:spcBef>
              <a:buFont typeface="Arial" panose="020B0604020202020204" pitchFamily="34" charset="0"/>
              <a:buNone/>
            </a:pPr>
            <a:r>
              <a:rPr lang="en-US" sz="1400" b="1"/>
              <a:t>Applying vs Popping Stash</a:t>
            </a:r>
          </a:p>
          <a:p>
            <a:pPr marL="0" lvl="1" indent="0">
              <a:buFont typeface="Arial" panose="020B0604020202020204" pitchFamily="34" charset="0"/>
              <a:buNone/>
            </a:pPr>
            <a:r>
              <a:rPr lang="en-US" sz="1400"/>
              <a:t>Applying restores changes while keeping stash; popping restores and removes stash from stack.</a:t>
            </a:r>
          </a:p>
          <a:p>
            <a:pPr marL="0" indent="0">
              <a:spcBef>
                <a:spcPts val="2500"/>
              </a:spcBef>
              <a:buFont typeface="Arial" panose="020B0604020202020204" pitchFamily="34" charset="0"/>
              <a:buNone/>
            </a:pPr>
            <a:r>
              <a:rPr lang="en-US" sz="1400" b="1"/>
              <a:t>Maintaining Workflow Continuity</a:t>
            </a:r>
          </a:p>
          <a:p>
            <a:pPr marL="0" lvl="1" indent="0">
              <a:buFont typeface="Arial" panose="020B0604020202020204" pitchFamily="34" charset="0"/>
              <a:buNone/>
            </a:pPr>
            <a:r>
              <a:rPr lang="en-US" sz="1400"/>
              <a:t>Stashing allows developers to handle urgent tasks without losing progress on ongoing work.</a:t>
            </a:r>
          </a:p>
        </p:txBody>
      </p:sp>
      <p:pic>
        <p:nvPicPr>
          <p:cNvPr id="8" name="Content Placeholder 7" descr="Cropped shot of a young handsome male programmer working late at night in the office">
            <a:extLst>
              <a:ext uri="{FF2B5EF4-FFF2-40B4-BE49-F238E27FC236}">
                <a16:creationId xmlns:a16="http://schemas.microsoft.com/office/drawing/2014/main" id="{20ED4533-945E-4F60-A137-11C80C1D4A02}"/>
              </a:ext>
            </a:extLst>
          </p:cNvPr>
          <p:cNvPicPr>
            <a:picLocks noGrp="1" noChangeAspect="1"/>
          </p:cNvPicPr>
          <p:nvPr>
            <p:ph type="pic" sz="quarter" idx="13"/>
          </p:nvPr>
        </p:nvPicPr>
        <p:blipFill>
          <a:blip r:embed="rId3"/>
          <a:srcRect l="31379" r="25627" b="-1"/>
          <a:stretch>
            <a:fillRect/>
          </a:stretch>
        </p:blipFill>
        <p:spPr>
          <a:xfrm>
            <a:off x="7773592" y="10"/>
            <a:ext cx="4417215" cy="6857990"/>
          </a:xfrm>
          <a:prstGeom prst="rect">
            <a:avLst/>
          </a:prstGeom>
          <a:noFill/>
        </p:spPr>
      </p:pic>
    </p:spTree>
    <p:extLst>
      <p:ext uri="{BB962C8B-B14F-4D97-AF65-F5344CB8AC3E}">
        <p14:creationId xmlns:p14="http://schemas.microsoft.com/office/powerpoint/2010/main" val="1395551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CE031-D724-D4D9-4B28-A75EC403B528}"/>
              </a:ext>
            </a:extLst>
          </p:cNvPr>
          <p:cNvSpPr>
            <a:spLocks noGrp="1"/>
          </p:cNvSpPr>
          <p:nvPr>
            <p:ph type="title"/>
          </p:nvPr>
        </p:nvSpPr>
        <p:spPr>
          <a:xfrm>
            <a:off x="320559" y="612648"/>
            <a:ext cx="11253668" cy="1106424"/>
          </a:xfrm>
        </p:spPr>
        <p:txBody>
          <a:bodyPr anchor="b">
            <a:normAutofit/>
          </a:bodyPr>
          <a:lstStyle/>
          <a:p>
            <a:r>
              <a:rPr lang="en-US"/>
              <a:t>Rebasing in Git</a:t>
            </a:r>
          </a:p>
        </p:txBody>
      </p:sp>
      <p:sp>
        <p:nvSpPr>
          <p:cNvPr id="4" name="Footer Placeholder 3">
            <a:extLst>
              <a:ext uri="{FF2B5EF4-FFF2-40B4-BE49-F238E27FC236}">
                <a16:creationId xmlns:a16="http://schemas.microsoft.com/office/drawing/2014/main" id="{715279F0-9085-BF39-B651-3213D7D6C5F2}"/>
              </a:ext>
            </a:extLst>
          </p:cNvPr>
          <p:cNvSpPr>
            <a:spLocks noGrp="1"/>
          </p:cNvSpPr>
          <p:nvPr>
            <p:ph type="ftr" sz="quarter" idx="11"/>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5" name="Date Placeholder 4">
            <a:extLst>
              <a:ext uri="{FF2B5EF4-FFF2-40B4-BE49-F238E27FC236}">
                <a16:creationId xmlns:a16="http://schemas.microsoft.com/office/drawing/2014/main" id="{7C75BE33-C7E4-8B20-8D19-6175439AB09E}"/>
              </a:ext>
            </a:extLst>
          </p:cNvPr>
          <p:cNvSpPr>
            <a:spLocks noGrp="1"/>
          </p:cNvSpPr>
          <p:nvPr>
            <p:ph type="dt" sz="half" idx="10"/>
          </p:nvPr>
        </p:nvSpPr>
        <p:spPr>
          <a:xfrm>
            <a:off x="7680069" y="207982"/>
            <a:ext cx="1921315" cy="413360"/>
          </a:xfrm>
        </p:spPr>
        <p:txBody>
          <a:bodyPr anchor="ctr">
            <a:normAutofit/>
          </a:bodyPr>
          <a:lstStyle/>
          <a:p>
            <a:pPr>
              <a:spcAft>
                <a:spcPts val="600"/>
              </a:spcAft>
            </a:pPr>
            <a:fld id="{20D15516-589F-487D-BF51-9635DCEA90D5}" type="datetime1">
              <a:rPr lang="en-US" smtClean="0"/>
              <a:pPr>
                <a:spcAft>
                  <a:spcPts val="600"/>
                </a:spcAft>
              </a:pPr>
              <a:t>12/8/2025</a:t>
            </a:fld>
            <a:endParaRPr lang="en-US"/>
          </a:p>
        </p:txBody>
      </p:sp>
      <p:sp>
        <p:nvSpPr>
          <p:cNvPr id="6" name="Slide Number Placeholder 5">
            <a:extLst>
              <a:ext uri="{FF2B5EF4-FFF2-40B4-BE49-F238E27FC236}">
                <a16:creationId xmlns:a16="http://schemas.microsoft.com/office/drawing/2014/main" id="{DE72DE9D-72F3-0BDF-1EAD-9BE92667B2F2}"/>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12</a:t>
            </a:fld>
            <a:endParaRPr lang="en-US"/>
          </a:p>
        </p:txBody>
      </p:sp>
      <p:graphicFrame>
        <p:nvGraphicFramePr>
          <p:cNvPr id="7" name="Content Placeholder 6">
            <a:extLst>
              <a:ext uri="{FF2B5EF4-FFF2-40B4-BE49-F238E27FC236}">
                <a16:creationId xmlns:a16="http://schemas.microsoft.com/office/drawing/2014/main" id="{6D7CA10D-404E-459E-A280-DCBC5B43C0EF}"/>
              </a:ext>
            </a:extLst>
          </p:cNvPr>
          <p:cNvGraphicFramePr>
            <a:graphicFrameLocks noGrp="1"/>
          </p:cNvGraphicFramePr>
          <p:nvPr>
            <p:ph idx="1"/>
            <p:extLst>
              <p:ext uri="{D42A27DB-BD31-4B8C-83A1-F6EECF244321}">
                <p14:modId xmlns:p14="http://schemas.microsoft.com/office/powerpoint/2010/main" val="421125454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320559" y="2139696"/>
          <a:ext cx="11253668" cy="4288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88649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C0C7-4137-0293-79E8-2AF8200663FE}"/>
              </a:ext>
            </a:extLst>
          </p:cNvPr>
          <p:cNvSpPr>
            <a:spLocks noGrp="1"/>
          </p:cNvSpPr>
          <p:nvPr>
            <p:ph type="title"/>
          </p:nvPr>
        </p:nvSpPr>
        <p:spPr>
          <a:xfrm>
            <a:off x="64008" y="1435608"/>
            <a:ext cx="11594592" cy="5559552"/>
          </a:xfrm>
        </p:spPr>
        <p:txBody>
          <a:bodyPr anchor="b">
            <a:normAutofit/>
          </a:bodyPr>
          <a:lstStyle/>
          <a:p>
            <a:r>
              <a:rPr lang="en-US"/>
              <a:t>Undoing and Inspecting Changes</a:t>
            </a:r>
          </a:p>
        </p:txBody>
      </p:sp>
      <p:sp>
        <p:nvSpPr>
          <p:cNvPr id="4" name="Footer Placeholder 3">
            <a:extLst>
              <a:ext uri="{FF2B5EF4-FFF2-40B4-BE49-F238E27FC236}">
                <a16:creationId xmlns:a16="http://schemas.microsoft.com/office/drawing/2014/main" id="{B892B3C7-41BC-504F-07C7-EA981F4A8FE4}"/>
              </a:ext>
            </a:extLst>
          </p:cNvPr>
          <p:cNvSpPr>
            <a:spLocks noGrp="1"/>
          </p:cNvSpPr>
          <p:nvPr>
            <p:ph type="ftr" sz="quarter" idx="11"/>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6" name="Date Placeholder 5">
            <a:extLst>
              <a:ext uri="{FF2B5EF4-FFF2-40B4-BE49-F238E27FC236}">
                <a16:creationId xmlns:a16="http://schemas.microsoft.com/office/drawing/2014/main" id="{1D8312A5-690C-1990-D5EA-F104035431B2}"/>
              </a:ext>
            </a:extLst>
          </p:cNvPr>
          <p:cNvSpPr>
            <a:spLocks noGrp="1"/>
          </p:cNvSpPr>
          <p:nvPr>
            <p:ph type="dt" sz="half" idx="10"/>
          </p:nvPr>
        </p:nvSpPr>
        <p:spPr>
          <a:xfrm>
            <a:off x="7680069" y="207982"/>
            <a:ext cx="1921315" cy="413360"/>
          </a:xfrm>
        </p:spPr>
        <p:txBody>
          <a:bodyPr anchor="ctr">
            <a:normAutofit/>
          </a:bodyPr>
          <a:lstStyle/>
          <a:p>
            <a:pPr>
              <a:spcAft>
                <a:spcPts val="600"/>
              </a:spcAft>
            </a:pPr>
            <a:fld id="{BBB8170F-0370-4A38-8BF3-83D69476AE62}" type="datetime1">
              <a:rPr lang="en-US" smtClean="0"/>
              <a:pPr>
                <a:spcAft>
                  <a:spcPts val="600"/>
                </a:spcAft>
              </a:pPr>
              <a:t>12/8/2025</a:t>
            </a:fld>
            <a:endParaRPr lang="en-US"/>
          </a:p>
        </p:txBody>
      </p:sp>
      <p:sp>
        <p:nvSpPr>
          <p:cNvPr id="7" name="Slide Number Placeholder 6">
            <a:extLst>
              <a:ext uri="{FF2B5EF4-FFF2-40B4-BE49-F238E27FC236}">
                <a16:creationId xmlns:a16="http://schemas.microsoft.com/office/drawing/2014/main" id="{2EAD15AE-4A39-42A1-AD5E-C290AAB5010A}"/>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13</a:t>
            </a:fld>
            <a:endParaRPr lang="en-US"/>
          </a:p>
        </p:txBody>
      </p:sp>
    </p:spTree>
    <p:extLst>
      <p:ext uri="{BB962C8B-B14F-4D97-AF65-F5344CB8AC3E}">
        <p14:creationId xmlns:p14="http://schemas.microsoft.com/office/powerpoint/2010/main" val="1465069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D50D-81CB-6746-264B-75CDEFEFD9DC}"/>
              </a:ext>
            </a:extLst>
          </p:cNvPr>
          <p:cNvSpPr>
            <a:spLocks noGrp="1"/>
          </p:cNvSpPr>
          <p:nvPr>
            <p:ph type="title"/>
          </p:nvPr>
        </p:nvSpPr>
        <p:spPr>
          <a:xfrm>
            <a:off x="5330876" y="749808"/>
            <a:ext cx="6442024" cy="2039112"/>
          </a:xfrm>
        </p:spPr>
        <p:txBody>
          <a:bodyPr anchor="t">
            <a:normAutofit/>
          </a:bodyPr>
          <a:lstStyle/>
          <a:p>
            <a:r>
              <a:rPr lang="en-US"/>
              <a:t>Revert, Reset, and Remove</a:t>
            </a:r>
          </a:p>
        </p:txBody>
      </p:sp>
      <p:pic>
        <p:nvPicPr>
          <p:cNvPr id="8" name="Content Placeholder 7" descr="Abstract 3D illustration.">
            <a:extLst>
              <a:ext uri="{FF2B5EF4-FFF2-40B4-BE49-F238E27FC236}">
                <a16:creationId xmlns:a16="http://schemas.microsoft.com/office/drawing/2014/main" id="{E35F5C11-9236-4D19-8DC7-442446E0FA0C}"/>
              </a:ext>
            </a:extLst>
          </p:cNvPr>
          <p:cNvPicPr>
            <a:picLocks noGrp="1" noChangeAspect="1"/>
          </p:cNvPicPr>
          <p:nvPr>
            <p:ph type="pic" sz="quarter" idx="13"/>
          </p:nvPr>
        </p:nvPicPr>
        <p:blipFill>
          <a:blip r:embed="rId3"/>
          <a:srcRect l="21646" r="24655"/>
          <a:stretch>
            <a:fillRect/>
          </a:stretch>
        </p:blipFill>
        <p:spPr>
          <a:xfrm>
            <a:off x="20" y="10"/>
            <a:ext cx="4910308" cy="6857990"/>
          </a:xfrm>
          <a:prstGeom prst="rect">
            <a:avLst/>
          </a:prstGeom>
          <a:noFill/>
        </p:spPr>
      </p:pic>
      <p:sp>
        <p:nvSpPr>
          <p:cNvPr id="3" name="Footer Placeholder 2">
            <a:extLst>
              <a:ext uri="{FF2B5EF4-FFF2-40B4-BE49-F238E27FC236}">
                <a16:creationId xmlns:a16="http://schemas.microsoft.com/office/drawing/2014/main" id="{7085990D-2ED1-2EF8-A5AE-70098E47447D}"/>
              </a:ext>
            </a:extLst>
          </p:cNvPr>
          <p:cNvSpPr>
            <a:spLocks noGrp="1"/>
          </p:cNvSpPr>
          <p:nvPr>
            <p:ph type="ftr" sz="quarter" idx="11"/>
          </p:nvPr>
        </p:nvSpPr>
        <p:spPr>
          <a:xfrm>
            <a:off x="5330875" y="213482"/>
            <a:ext cx="2962656" cy="411480"/>
          </a:xfrm>
        </p:spPr>
        <p:txBody>
          <a:bodyPr anchor="ctr">
            <a:normAutofit/>
          </a:bodyPr>
          <a:lstStyle/>
          <a:p>
            <a:pPr>
              <a:spcAft>
                <a:spcPts val="600"/>
              </a:spcAft>
            </a:pPr>
            <a:r>
              <a:rPr lang="en-US" dirty="0"/>
              <a:t>Footer Text</a:t>
            </a:r>
            <a:endParaRPr lang="en-US"/>
          </a:p>
        </p:txBody>
      </p:sp>
      <p:sp>
        <p:nvSpPr>
          <p:cNvPr id="4" name="Date Placeholder 3">
            <a:extLst>
              <a:ext uri="{FF2B5EF4-FFF2-40B4-BE49-F238E27FC236}">
                <a16:creationId xmlns:a16="http://schemas.microsoft.com/office/drawing/2014/main" id="{9A4D4722-523D-F60A-6C55-C1615AA07EF0}"/>
              </a:ext>
            </a:extLst>
          </p:cNvPr>
          <p:cNvSpPr>
            <a:spLocks noGrp="1"/>
          </p:cNvSpPr>
          <p:nvPr>
            <p:ph type="dt" sz="half" idx="10"/>
          </p:nvPr>
        </p:nvSpPr>
        <p:spPr>
          <a:xfrm>
            <a:off x="9609227" y="210312"/>
            <a:ext cx="1679642" cy="411480"/>
          </a:xfrm>
        </p:spPr>
        <p:txBody>
          <a:bodyPr anchor="ctr">
            <a:normAutofit/>
          </a:bodyPr>
          <a:lstStyle/>
          <a:p>
            <a:pPr>
              <a:spcAft>
                <a:spcPts val="600"/>
              </a:spcAft>
            </a:pPr>
            <a:fld id="{9EAD527F-9C49-4481-A18C-80BA2EA99E79}" type="datetime1">
              <a:rPr lang="en-US" smtClean="0"/>
              <a:pPr>
                <a:spcAft>
                  <a:spcPts val="600"/>
                </a:spcAft>
              </a:pPr>
              <a:t>12/8/2025</a:t>
            </a:fld>
            <a:endParaRPr lang="en-US"/>
          </a:p>
        </p:txBody>
      </p:sp>
      <p:sp>
        <p:nvSpPr>
          <p:cNvPr id="5" name="Slide Number Placeholder 4">
            <a:extLst>
              <a:ext uri="{FF2B5EF4-FFF2-40B4-BE49-F238E27FC236}">
                <a16:creationId xmlns:a16="http://schemas.microsoft.com/office/drawing/2014/main" id="{829EB1D9-8514-004C-BF3D-777A5E44243C}"/>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14</a:t>
            </a:fld>
            <a:endParaRPr lang="en-US"/>
          </a:p>
        </p:txBody>
      </p:sp>
      <p:sp>
        <p:nvSpPr>
          <p:cNvPr id="7" name="Content Placeholder 6">
            <a:extLst>
              <a:ext uri="{FF2B5EF4-FFF2-40B4-BE49-F238E27FC236}">
                <a16:creationId xmlns:a16="http://schemas.microsoft.com/office/drawing/2014/main" id="{A3061648-724C-85A9-97A1-640A38160C0E}"/>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875" y="2944368"/>
            <a:ext cx="6442025" cy="3571693"/>
          </a:xfrm>
        </p:spPr>
        <p:txBody>
          <a:bodyPr>
            <a:normAutofit/>
          </a:bodyPr>
          <a:lstStyle/>
          <a:p>
            <a:pPr marL="0" indent="0">
              <a:spcBef>
                <a:spcPts val="2500"/>
              </a:spcBef>
              <a:buFont typeface="Arial" panose="020B0604020202020204" pitchFamily="34" charset="0"/>
              <a:buNone/>
            </a:pPr>
            <a:r>
              <a:rPr lang="en-US" sz="1400" b="1"/>
              <a:t>Git Revert Command</a:t>
            </a:r>
          </a:p>
          <a:p>
            <a:pPr marL="0" lvl="1" indent="0">
              <a:buFont typeface="Arial" panose="020B0604020202020204" pitchFamily="34" charset="0"/>
              <a:buNone/>
            </a:pPr>
            <a:r>
              <a:rPr lang="en-US" sz="1400"/>
              <a:t>'git revert' creates a new commit to reverse changes while preserving project history and collaboration integrity.</a:t>
            </a:r>
          </a:p>
          <a:p>
            <a:pPr marL="0" indent="0">
              <a:spcBef>
                <a:spcPts val="2500"/>
              </a:spcBef>
              <a:buFont typeface="Arial" panose="020B0604020202020204" pitchFamily="34" charset="0"/>
              <a:buNone/>
            </a:pPr>
            <a:r>
              <a:rPr lang="en-US" sz="1400" b="1"/>
              <a:t>Git Reset Command</a:t>
            </a:r>
          </a:p>
          <a:p>
            <a:pPr marL="0" lvl="1" indent="0">
              <a:buFont typeface="Arial" panose="020B0604020202020204" pitchFamily="34" charset="0"/>
              <a:buNone/>
            </a:pPr>
            <a:r>
              <a:rPr lang="en-US" sz="1400"/>
              <a:t>'git reset' moves HEAD to a previous commit with options controlling how changes are discarded or kept.</a:t>
            </a:r>
          </a:p>
          <a:p>
            <a:pPr marL="0" indent="0">
              <a:spcBef>
                <a:spcPts val="2500"/>
              </a:spcBef>
              <a:buFont typeface="Arial" panose="020B0604020202020204" pitchFamily="34" charset="0"/>
              <a:buNone/>
            </a:pPr>
            <a:r>
              <a:rPr lang="en-US" sz="1400" b="1"/>
              <a:t>Git Remove Files</a:t>
            </a:r>
          </a:p>
          <a:p>
            <a:pPr marL="0" lvl="1" indent="0">
              <a:buFont typeface="Arial" panose="020B0604020202020204" pitchFamily="34" charset="0"/>
              <a:buNone/>
            </a:pPr>
            <a:r>
              <a:rPr lang="en-US" sz="1400"/>
              <a:t>'git rm' removes files from the working directory and staging area, helping clean up repositories.</a:t>
            </a:r>
          </a:p>
        </p:txBody>
      </p:sp>
    </p:spTree>
    <p:extLst>
      <p:ext uri="{BB962C8B-B14F-4D97-AF65-F5344CB8AC3E}">
        <p14:creationId xmlns:p14="http://schemas.microsoft.com/office/powerpoint/2010/main" val="253330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6205-757E-9F46-B24E-3A10F7D42CA2}"/>
              </a:ext>
            </a:extLst>
          </p:cNvPr>
          <p:cNvSpPr>
            <a:spLocks noGrp="1"/>
          </p:cNvSpPr>
          <p:nvPr>
            <p:ph type="title"/>
          </p:nvPr>
        </p:nvSpPr>
        <p:spPr>
          <a:xfrm>
            <a:off x="7670308" y="853949"/>
            <a:ext cx="4102574" cy="1516070"/>
          </a:xfrm>
        </p:spPr>
        <p:txBody>
          <a:bodyPr anchor="t">
            <a:normAutofit/>
          </a:bodyPr>
          <a:lstStyle/>
          <a:p>
            <a:r>
              <a:rPr lang="en-US"/>
              <a:t>Diff and Status</a:t>
            </a:r>
          </a:p>
        </p:txBody>
      </p:sp>
      <p:pic>
        <p:nvPicPr>
          <p:cNvPr id="8" name="Content Placeholder 7" descr="Shot of young woman programming at her home office.">
            <a:extLst>
              <a:ext uri="{FF2B5EF4-FFF2-40B4-BE49-F238E27FC236}">
                <a16:creationId xmlns:a16="http://schemas.microsoft.com/office/drawing/2014/main" id="{3A9C5C8D-2910-45F0-A3A0-ADC4ACBB2B9F}"/>
              </a:ext>
            </a:extLst>
          </p:cNvPr>
          <p:cNvPicPr>
            <a:picLocks noGrp="1" noChangeAspect="1"/>
          </p:cNvPicPr>
          <p:nvPr>
            <p:ph type="pic" sz="quarter" idx="13"/>
          </p:nvPr>
        </p:nvPicPr>
        <p:blipFill>
          <a:blip r:embed="rId3"/>
          <a:srcRect l="11862" r="17222" b="-1"/>
          <a:stretch>
            <a:fillRect/>
          </a:stretch>
        </p:blipFill>
        <p:spPr>
          <a:xfrm>
            <a:off x="1" y="10"/>
            <a:ext cx="7285976" cy="6857990"/>
          </a:xfrm>
          <a:prstGeom prst="rect">
            <a:avLst/>
          </a:prstGeom>
          <a:noFill/>
        </p:spPr>
      </p:pic>
      <p:sp>
        <p:nvSpPr>
          <p:cNvPr id="3" name="Footer Placeholder 2">
            <a:extLst>
              <a:ext uri="{FF2B5EF4-FFF2-40B4-BE49-F238E27FC236}">
                <a16:creationId xmlns:a16="http://schemas.microsoft.com/office/drawing/2014/main" id="{B71F7579-DEF0-5CA9-6F65-95FC12DC8B07}"/>
              </a:ext>
            </a:extLst>
          </p:cNvPr>
          <p:cNvSpPr>
            <a:spLocks noGrp="1"/>
          </p:cNvSpPr>
          <p:nvPr>
            <p:ph type="ftr" sz="quarter" idx="11"/>
          </p:nvPr>
        </p:nvSpPr>
        <p:spPr>
          <a:xfrm>
            <a:off x="7670308" y="213482"/>
            <a:ext cx="2129674" cy="411480"/>
          </a:xfrm>
        </p:spPr>
        <p:txBody>
          <a:bodyPr anchor="ctr">
            <a:normAutofit/>
          </a:bodyPr>
          <a:lstStyle/>
          <a:p>
            <a:pPr>
              <a:spcAft>
                <a:spcPts val="600"/>
              </a:spcAft>
            </a:pPr>
            <a:r>
              <a:rPr lang="en-US" dirty="0"/>
              <a:t>Footer Text</a:t>
            </a:r>
            <a:endParaRPr lang="en-US"/>
          </a:p>
        </p:txBody>
      </p:sp>
      <p:sp>
        <p:nvSpPr>
          <p:cNvPr id="4" name="Date Placeholder 3">
            <a:extLst>
              <a:ext uri="{FF2B5EF4-FFF2-40B4-BE49-F238E27FC236}">
                <a16:creationId xmlns:a16="http://schemas.microsoft.com/office/drawing/2014/main" id="{CA85570A-5D0C-6BD8-3448-966604883F9F}"/>
              </a:ext>
            </a:extLst>
          </p:cNvPr>
          <p:cNvSpPr>
            <a:spLocks noGrp="1"/>
          </p:cNvSpPr>
          <p:nvPr>
            <p:ph type="dt" sz="half" idx="10"/>
          </p:nvPr>
        </p:nvSpPr>
        <p:spPr>
          <a:xfrm>
            <a:off x="9930367" y="210312"/>
            <a:ext cx="1216834" cy="411480"/>
          </a:xfrm>
        </p:spPr>
        <p:txBody>
          <a:bodyPr anchor="ctr">
            <a:normAutofit/>
          </a:bodyPr>
          <a:lstStyle/>
          <a:p>
            <a:pPr>
              <a:spcAft>
                <a:spcPts val="600"/>
              </a:spcAft>
            </a:pPr>
            <a:fld id="{9EAD527F-9C49-4481-A18C-80BA2EA99E79}" type="datetime1">
              <a:rPr lang="en-US" smtClean="0"/>
              <a:pPr>
                <a:spcAft>
                  <a:spcPts val="600"/>
                </a:spcAft>
              </a:pPr>
              <a:t>12/8/2025</a:t>
            </a:fld>
            <a:endParaRPr lang="en-US"/>
          </a:p>
        </p:txBody>
      </p:sp>
      <p:sp>
        <p:nvSpPr>
          <p:cNvPr id="5" name="Slide Number Placeholder 4">
            <a:extLst>
              <a:ext uri="{FF2B5EF4-FFF2-40B4-BE49-F238E27FC236}">
                <a16:creationId xmlns:a16="http://schemas.microsoft.com/office/drawing/2014/main" id="{69F59E19-432C-EDB3-03D7-BEF34ABD1257}"/>
              </a:ext>
            </a:extLst>
          </p:cNvPr>
          <p:cNvSpPr>
            <a:spLocks noGrp="1"/>
          </p:cNvSpPr>
          <p:nvPr>
            <p:ph type="sldNum" sz="quarter" idx="12"/>
          </p:nvPr>
        </p:nvSpPr>
        <p:spPr>
          <a:xfrm>
            <a:off x="11226453" y="210312"/>
            <a:ext cx="679998" cy="413360"/>
          </a:xfrm>
        </p:spPr>
        <p:txBody>
          <a:bodyPr anchor="ctr">
            <a:normAutofit/>
          </a:bodyPr>
          <a:lstStyle/>
          <a:p>
            <a:pPr>
              <a:spcAft>
                <a:spcPts val="600"/>
              </a:spcAft>
            </a:pPr>
            <a:fld id="{753D0FD4-819D-4187-8797-C35567B41C78}" type="slidenum">
              <a:rPr lang="en-US" smtClean="0"/>
              <a:pPr>
                <a:spcAft>
                  <a:spcPts val="600"/>
                </a:spcAft>
              </a:pPr>
              <a:t>15</a:t>
            </a:fld>
            <a:endParaRPr lang="en-US"/>
          </a:p>
        </p:txBody>
      </p:sp>
      <p:sp>
        <p:nvSpPr>
          <p:cNvPr id="7" name="Content Placeholder 6">
            <a:extLst>
              <a:ext uri="{FF2B5EF4-FFF2-40B4-BE49-F238E27FC236}">
                <a16:creationId xmlns:a16="http://schemas.microsoft.com/office/drawing/2014/main" id="{549E856A-1133-AD0E-D3E5-4F69621CB41E}"/>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70308" y="2578607"/>
            <a:ext cx="4102585" cy="3950208"/>
          </a:xfrm>
        </p:spPr>
        <p:txBody>
          <a:bodyPr>
            <a:normAutofit/>
          </a:bodyPr>
          <a:lstStyle/>
          <a:p>
            <a:pPr marL="0" indent="0">
              <a:spcBef>
                <a:spcPts val="2500"/>
              </a:spcBef>
              <a:buFont typeface="Arial" panose="020B0604020202020204" pitchFamily="34" charset="0"/>
              <a:buNone/>
            </a:pPr>
            <a:r>
              <a:rPr lang="en-US" sz="1400" b="1"/>
              <a:t>Git Diff Functionality</a:t>
            </a:r>
          </a:p>
          <a:p>
            <a:pPr marL="0" lvl="1" indent="0">
              <a:buFont typeface="Arial" panose="020B0604020202020204" pitchFamily="34" charset="0"/>
              <a:buNone/>
            </a:pPr>
            <a:r>
              <a:rPr lang="en-US" sz="1400"/>
              <a:t>The 'git diff' command shows changes between working directory, staging area, and commits for code review.</a:t>
            </a:r>
          </a:p>
          <a:p>
            <a:pPr marL="0" indent="0">
              <a:spcBef>
                <a:spcPts val="2500"/>
              </a:spcBef>
              <a:buFont typeface="Arial" panose="020B0604020202020204" pitchFamily="34" charset="0"/>
              <a:buNone/>
            </a:pPr>
            <a:r>
              <a:rPr lang="en-US" sz="1400" b="1"/>
              <a:t>Diff Command Options</a:t>
            </a:r>
          </a:p>
          <a:p>
            <a:pPr marL="0" lvl="1" indent="0">
              <a:buFont typeface="Arial" panose="020B0604020202020204" pitchFamily="34" charset="0"/>
              <a:buNone/>
            </a:pPr>
            <a:r>
              <a:rPr lang="en-US" sz="1400"/>
              <a:t>Options like --cached and --stat customize the output of 'git diff' for detailed change insights.</a:t>
            </a:r>
          </a:p>
          <a:p>
            <a:pPr marL="0" indent="0">
              <a:spcBef>
                <a:spcPts val="2500"/>
              </a:spcBef>
              <a:buFont typeface="Arial" panose="020B0604020202020204" pitchFamily="34" charset="0"/>
              <a:buNone/>
            </a:pPr>
            <a:r>
              <a:rPr lang="en-US" sz="1400" b="1"/>
              <a:t>Git Status Overview</a:t>
            </a:r>
          </a:p>
          <a:p>
            <a:pPr marL="0" lvl="1" indent="0">
              <a:buFont typeface="Arial" panose="020B0604020202020204" pitchFamily="34" charset="0"/>
              <a:buNone/>
            </a:pPr>
            <a:r>
              <a:rPr lang="en-US" sz="1400"/>
              <a:t>'git status' shows current state of files, including tracked, untracked, and modified ones.</a:t>
            </a:r>
          </a:p>
        </p:txBody>
      </p:sp>
    </p:spTree>
    <p:extLst>
      <p:ext uri="{BB962C8B-B14F-4D97-AF65-F5344CB8AC3E}">
        <p14:creationId xmlns:p14="http://schemas.microsoft.com/office/powerpoint/2010/main" val="105930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6F68-B666-3E0D-07E8-85C39D3DFFED}"/>
              </a:ext>
            </a:extLst>
          </p:cNvPr>
          <p:cNvSpPr>
            <a:spLocks noGrp="1"/>
          </p:cNvSpPr>
          <p:nvPr>
            <p:ph type="title"/>
          </p:nvPr>
        </p:nvSpPr>
        <p:spPr>
          <a:xfrm>
            <a:off x="64008" y="1435608"/>
            <a:ext cx="11594592" cy="5559552"/>
          </a:xfrm>
        </p:spPr>
        <p:txBody>
          <a:bodyPr anchor="b">
            <a:normAutofit/>
          </a:bodyPr>
          <a:lstStyle/>
          <a:p>
            <a:r>
              <a:rPr lang="en-US"/>
              <a:t>Key Takeaways and Project Agenda</a:t>
            </a:r>
          </a:p>
        </p:txBody>
      </p:sp>
      <p:sp>
        <p:nvSpPr>
          <p:cNvPr id="4" name="Footer Placeholder 3">
            <a:extLst>
              <a:ext uri="{FF2B5EF4-FFF2-40B4-BE49-F238E27FC236}">
                <a16:creationId xmlns:a16="http://schemas.microsoft.com/office/drawing/2014/main" id="{E41E9936-05D4-F19F-702A-39B1C2002F81}"/>
              </a:ext>
            </a:extLst>
          </p:cNvPr>
          <p:cNvSpPr>
            <a:spLocks noGrp="1"/>
          </p:cNvSpPr>
          <p:nvPr>
            <p:ph type="ftr" sz="quarter" idx="11"/>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6" name="Date Placeholder 5">
            <a:extLst>
              <a:ext uri="{FF2B5EF4-FFF2-40B4-BE49-F238E27FC236}">
                <a16:creationId xmlns:a16="http://schemas.microsoft.com/office/drawing/2014/main" id="{BB37E629-2312-D1AB-51E2-3E61ABA5E9AD}"/>
              </a:ext>
            </a:extLst>
          </p:cNvPr>
          <p:cNvSpPr>
            <a:spLocks noGrp="1"/>
          </p:cNvSpPr>
          <p:nvPr>
            <p:ph type="dt" sz="half" idx="10"/>
          </p:nvPr>
        </p:nvSpPr>
        <p:spPr>
          <a:xfrm>
            <a:off x="7680069" y="207982"/>
            <a:ext cx="1921315" cy="413360"/>
          </a:xfrm>
        </p:spPr>
        <p:txBody>
          <a:bodyPr anchor="ctr">
            <a:normAutofit/>
          </a:bodyPr>
          <a:lstStyle/>
          <a:p>
            <a:pPr>
              <a:spcAft>
                <a:spcPts val="600"/>
              </a:spcAft>
            </a:pPr>
            <a:fld id="{BBB8170F-0370-4A38-8BF3-83D69476AE62}" type="datetime1">
              <a:rPr lang="en-US" smtClean="0"/>
              <a:pPr>
                <a:spcAft>
                  <a:spcPts val="600"/>
                </a:spcAft>
              </a:pPr>
              <a:t>12/8/2025</a:t>
            </a:fld>
            <a:endParaRPr lang="en-US"/>
          </a:p>
        </p:txBody>
      </p:sp>
      <p:sp>
        <p:nvSpPr>
          <p:cNvPr id="7" name="Slide Number Placeholder 6">
            <a:extLst>
              <a:ext uri="{FF2B5EF4-FFF2-40B4-BE49-F238E27FC236}">
                <a16:creationId xmlns:a16="http://schemas.microsoft.com/office/drawing/2014/main" id="{232C348F-9345-F3FB-21C1-C9AD181F0636}"/>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16</a:t>
            </a:fld>
            <a:endParaRPr lang="en-US"/>
          </a:p>
        </p:txBody>
      </p:sp>
    </p:spTree>
    <p:extLst>
      <p:ext uri="{BB962C8B-B14F-4D97-AF65-F5344CB8AC3E}">
        <p14:creationId xmlns:p14="http://schemas.microsoft.com/office/powerpoint/2010/main" val="251213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6340-F2F6-DE67-AA83-E5904412ABBC}"/>
              </a:ext>
            </a:extLst>
          </p:cNvPr>
          <p:cNvSpPr>
            <a:spLocks noGrp="1"/>
          </p:cNvSpPr>
          <p:nvPr>
            <p:ph type="title"/>
          </p:nvPr>
        </p:nvSpPr>
        <p:spPr>
          <a:xfrm>
            <a:off x="5330876" y="749808"/>
            <a:ext cx="6442024" cy="2039112"/>
          </a:xfrm>
        </p:spPr>
        <p:txBody>
          <a:bodyPr anchor="t">
            <a:normAutofit/>
          </a:bodyPr>
          <a:lstStyle/>
          <a:p>
            <a:r>
              <a:rPr lang="en-US"/>
              <a:t>Key Takeaways</a:t>
            </a:r>
          </a:p>
        </p:txBody>
      </p:sp>
      <p:pic>
        <p:nvPicPr>
          <p:cNvPr id="8" name="Content Placeholder 7" descr="Cloud computing concept isolated on white background">
            <a:extLst>
              <a:ext uri="{FF2B5EF4-FFF2-40B4-BE49-F238E27FC236}">
                <a16:creationId xmlns:a16="http://schemas.microsoft.com/office/drawing/2014/main" id="{E1E18647-FD71-4143-A263-D54761F7FECB}"/>
              </a:ext>
            </a:extLst>
          </p:cNvPr>
          <p:cNvPicPr>
            <a:picLocks noGrp="1" noChangeAspect="1"/>
          </p:cNvPicPr>
          <p:nvPr>
            <p:ph type="pic" sz="quarter" idx="13"/>
          </p:nvPr>
        </p:nvPicPr>
        <p:blipFill>
          <a:blip r:embed="rId3"/>
          <a:srcRect l="22140" r="24160"/>
          <a:stretch>
            <a:fillRect/>
          </a:stretch>
        </p:blipFill>
        <p:spPr>
          <a:xfrm>
            <a:off x="20" y="10"/>
            <a:ext cx="4910308" cy="6857990"/>
          </a:xfrm>
          <a:prstGeom prst="rect">
            <a:avLst/>
          </a:prstGeom>
          <a:noFill/>
        </p:spPr>
      </p:pic>
      <p:sp>
        <p:nvSpPr>
          <p:cNvPr id="3" name="Footer Placeholder 2">
            <a:extLst>
              <a:ext uri="{FF2B5EF4-FFF2-40B4-BE49-F238E27FC236}">
                <a16:creationId xmlns:a16="http://schemas.microsoft.com/office/drawing/2014/main" id="{DC203CB5-5A7D-0584-8DE0-CD0C238FA786}"/>
              </a:ext>
            </a:extLst>
          </p:cNvPr>
          <p:cNvSpPr>
            <a:spLocks noGrp="1"/>
          </p:cNvSpPr>
          <p:nvPr>
            <p:ph type="ftr" sz="quarter" idx="11"/>
          </p:nvPr>
        </p:nvSpPr>
        <p:spPr>
          <a:xfrm>
            <a:off x="5330875" y="213482"/>
            <a:ext cx="2962656" cy="411480"/>
          </a:xfrm>
        </p:spPr>
        <p:txBody>
          <a:bodyPr anchor="ctr">
            <a:normAutofit/>
          </a:bodyPr>
          <a:lstStyle/>
          <a:p>
            <a:pPr>
              <a:spcAft>
                <a:spcPts val="600"/>
              </a:spcAft>
            </a:pPr>
            <a:r>
              <a:rPr lang="en-US" dirty="0"/>
              <a:t>Footer Text</a:t>
            </a:r>
            <a:endParaRPr lang="en-US"/>
          </a:p>
        </p:txBody>
      </p:sp>
      <p:sp>
        <p:nvSpPr>
          <p:cNvPr id="4" name="Date Placeholder 3">
            <a:extLst>
              <a:ext uri="{FF2B5EF4-FFF2-40B4-BE49-F238E27FC236}">
                <a16:creationId xmlns:a16="http://schemas.microsoft.com/office/drawing/2014/main" id="{4F1B6E62-0368-999C-B32B-7ADF6CDF66FE}"/>
              </a:ext>
            </a:extLst>
          </p:cNvPr>
          <p:cNvSpPr>
            <a:spLocks noGrp="1"/>
          </p:cNvSpPr>
          <p:nvPr>
            <p:ph type="dt" sz="half" idx="10"/>
          </p:nvPr>
        </p:nvSpPr>
        <p:spPr>
          <a:xfrm>
            <a:off x="9609227" y="210312"/>
            <a:ext cx="1679642" cy="411480"/>
          </a:xfrm>
        </p:spPr>
        <p:txBody>
          <a:bodyPr anchor="ctr">
            <a:normAutofit/>
          </a:bodyPr>
          <a:lstStyle/>
          <a:p>
            <a:pPr>
              <a:spcAft>
                <a:spcPts val="600"/>
              </a:spcAft>
            </a:pPr>
            <a:fld id="{9EAD527F-9C49-4481-A18C-80BA2EA99E79}" type="datetime1">
              <a:rPr lang="en-US" smtClean="0"/>
              <a:pPr>
                <a:spcAft>
                  <a:spcPts val="600"/>
                </a:spcAft>
              </a:pPr>
              <a:t>12/8/2025</a:t>
            </a:fld>
            <a:endParaRPr lang="en-US"/>
          </a:p>
        </p:txBody>
      </p:sp>
      <p:sp>
        <p:nvSpPr>
          <p:cNvPr id="5" name="Slide Number Placeholder 4">
            <a:extLst>
              <a:ext uri="{FF2B5EF4-FFF2-40B4-BE49-F238E27FC236}">
                <a16:creationId xmlns:a16="http://schemas.microsoft.com/office/drawing/2014/main" id="{9FFDCCB3-6FCF-26A4-C97D-D3C9E53BA54D}"/>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17</a:t>
            </a:fld>
            <a:endParaRPr lang="en-US"/>
          </a:p>
        </p:txBody>
      </p:sp>
      <p:sp>
        <p:nvSpPr>
          <p:cNvPr id="7" name="Content Placeholder 6">
            <a:extLst>
              <a:ext uri="{FF2B5EF4-FFF2-40B4-BE49-F238E27FC236}">
                <a16:creationId xmlns:a16="http://schemas.microsoft.com/office/drawing/2014/main" id="{0378848A-DA74-05B7-BC78-35FE864E5901}"/>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875" y="2944368"/>
            <a:ext cx="6442025" cy="3571693"/>
          </a:xfrm>
        </p:spPr>
        <p:txBody>
          <a:bodyPr>
            <a:normAutofit/>
          </a:bodyPr>
          <a:lstStyle/>
          <a:p>
            <a:pPr marL="0" indent="0">
              <a:spcBef>
                <a:spcPts val="2500"/>
              </a:spcBef>
              <a:buFont typeface="Arial" panose="020B0604020202020204" pitchFamily="34" charset="0"/>
              <a:buNone/>
            </a:pPr>
            <a:r>
              <a:rPr lang="en-US" sz="1400" b="1"/>
              <a:t>Advanced Git Operations</a:t>
            </a:r>
          </a:p>
          <a:p>
            <a:pPr marL="0" lvl="1" indent="0">
              <a:buFont typeface="Arial" panose="020B0604020202020204" pitchFamily="34" charset="0"/>
              <a:buNone/>
            </a:pPr>
            <a:r>
              <a:rPr lang="en-US" sz="1400"/>
              <a:t>Issue tracking, tagging, stashing, and rebasing enhance version control efficiency and collaborative workflows.</a:t>
            </a:r>
          </a:p>
          <a:p>
            <a:pPr marL="0" indent="0">
              <a:spcBef>
                <a:spcPts val="2500"/>
              </a:spcBef>
              <a:buFont typeface="Arial" panose="020B0604020202020204" pitchFamily="34" charset="0"/>
              <a:buNone/>
            </a:pPr>
            <a:r>
              <a:rPr lang="en-US" sz="1400" b="1"/>
              <a:t>Maintaining Clean Histories</a:t>
            </a:r>
          </a:p>
          <a:p>
            <a:pPr marL="0" lvl="1" indent="0">
              <a:buFont typeface="Arial" panose="020B0604020202020204" pitchFamily="34" charset="0"/>
              <a:buNone/>
            </a:pPr>
            <a:r>
              <a:rPr lang="en-US" sz="1400"/>
              <a:t>Using upstream management and undoing changes ensures clean project histories and stability.</a:t>
            </a:r>
          </a:p>
          <a:p>
            <a:pPr marL="0" indent="0">
              <a:spcBef>
                <a:spcPts val="2500"/>
              </a:spcBef>
              <a:buFont typeface="Arial" panose="020B0604020202020204" pitchFamily="34" charset="0"/>
              <a:buNone/>
            </a:pPr>
            <a:r>
              <a:rPr lang="en-US" sz="1400" b="1"/>
              <a:t>Empowering Developers</a:t>
            </a:r>
          </a:p>
          <a:p>
            <a:pPr marL="0" lvl="1" indent="0">
              <a:buFont typeface="Arial" panose="020B0604020202020204" pitchFamily="34" charset="0"/>
              <a:buNone/>
            </a:pPr>
            <a:r>
              <a:rPr lang="en-US" sz="1400"/>
              <a:t>Mastering these Git techniques helps resolve conflicts and deliver high-quality software efficiently.</a:t>
            </a:r>
          </a:p>
        </p:txBody>
      </p:sp>
    </p:spTree>
    <p:extLst>
      <p:ext uri="{BB962C8B-B14F-4D97-AF65-F5344CB8AC3E}">
        <p14:creationId xmlns:p14="http://schemas.microsoft.com/office/powerpoint/2010/main" val="1488677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822DE-43F5-35D6-F4E8-BE0AF8A1CFD2}"/>
              </a:ext>
            </a:extLst>
          </p:cNvPr>
          <p:cNvSpPr>
            <a:spLocks noGrp="1"/>
          </p:cNvSpPr>
          <p:nvPr>
            <p:ph type="title"/>
          </p:nvPr>
        </p:nvSpPr>
        <p:spPr>
          <a:xfrm>
            <a:off x="320557" y="762002"/>
            <a:ext cx="5294939" cy="1555895"/>
          </a:xfrm>
        </p:spPr>
        <p:txBody>
          <a:bodyPr anchor="t">
            <a:normAutofit/>
          </a:bodyPr>
          <a:lstStyle/>
          <a:p>
            <a:r>
              <a:rPr lang="en-US"/>
              <a:t>Project Agenda</a:t>
            </a:r>
          </a:p>
        </p:txBody>
      </p:sp>
      <p:sp>
        <p:nvSpPr>
          <p:cNvPr id="3" name="Footer Placeholder 2">
            <a:extLst>
              <a:ext uri="{FF2B5EF4-FFF2-40B4-BE49-F238E27FC236}">
                <a16:creationId xmlns:a16="http://schemas.microsoft.com/office/drawing/2014/main" id="{F3E86D25-A75D-BA25-D904-81810F311E39}"/>
              </a:ext>
            </a:extLst>
          </p:cNvPr>
          <p:cNvSpPr>
            <a:spLocks noGrp="1"/>
          </p:cNvSpPr>
          <p:nvPr>
            <p:ph type="ftr" sz="quarter" idx="15"/>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4" name="Date Placeholder 3">
            <a:extLst>
              <a:ext uri="{FF2B5EF4-FFF2-40B4-BE49-F238E27FC236}">
                <a16:creationId xmlns:a16="http://schemas.microsoft.com/office/drawing/2014/main" id="{FBE2A1A6-D957-47F7-8628-34AC9EC88FD1}"/>
              </a:ext>
            </a:extLst>
          </p:cNvPr>
          <p:cNvSpPr>
            <a:spLocks noGrp="1"/>
          </p:cNvSpPr>
          <p:nvPr>
            <p:ph type="dt" sz="half" idx="14"/>
          </p:nvPr>
        </p:nvSpPr>
        <p:spPr>
          <a:xfrm>
            <a:off x="6340642" y="207982"/>
            <a:ext cx="1921315" cy="413360"/>
          </a:xfrm>
        </p:spPr>
        <p:txBody>
          <a:bodyPr anchor="ctr">
            <a:normAutofit/>
          </a:bodyPr>
          <a:lstStyle/>
          <a:p>
            <a:pPr>
              <a:spcAft>
                <a:spcPts val="600"/>
              </a:spcAft>
            </a:pPr>
            <a:fld id="{9EAD527F-9C49-4481-A18C-80BA2EA99E79}" type="datetime1">
              <a:rPr lang="en-US" smtClean="0"/>
              <a:pPr>
                <a:spcAft>
                  <a:spcPts val="600"/>
                </a:spcAft>
              </a:pPr>
              <a:t>12/8/2025</a:t>
            </a:fld>
            <a:endParaRPr lang="en-US"/>
          </a:p>
        </p:txBody>
      </p:sp>
      <p:sp>
        <p:nvSpPr>
          <p:cNvPr id="5" name="Slide Number Placeholder 4">
            <a:extLst>
              <a:ext uri="{FF2B5EF4-FFF2-40B4-BE49-F238E27FC236}">
                <a16:creationId xmlns:a16="http://schemas.microsoft.com/office/drawing/2014/main" id="{D5B6471D-1F47-CFCA-5F8C-104A2AAA3DB6}"/>
              </a:ext>
            </a:extLst>
          </p:cNvPr>
          <p:cNvSpPr>
            <a:spLocks noGrp="1"/>
          </p:cNvSpPr>
          <p:nvPr>
            <p:ph type="sldNum" sz="quarter" idx="16"/>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18</a:t>
            </a:fld>
            <a:endParaRPr lang="en-US"/>
          </a:p>
        </p:txBody>
      </p:sp>
      <p:pic>
        <p:nvPicPr>
          <p:cNvPr id="8" name="Content Placeholder 7" descr="3d flow chart.">
            <a:extLst>
              <a:ext uri="{FF2B5EF4-FFF2-40B4-BE49-F238E27FC236}">
                <a16:creationId xmlns:a16="http://schemas.microsoft.com/office/drawing/2014/main" id="{F0A5D1E1-5FAA-4696-971D-280CB1272561}"/>
              </a:ext>
            </a:extLst>
          </p:cNvPr>
          <p:cNvPicPr>
            <a:picLocks noGrp="1" noChangeAspect="1"/>
          </p:cNvPicPr>
          <p:nvPr>
            <p:ph type="pic" sz="quarter" idx="13"/>
          </p:nvPr>
        </p:nvPicPr>
        <p:blipFill>
          <a:blip r:embed="rId3"/>
          <a:stretch/>
        </p:blipFill>
        <p:spPr>
          <a:xfrm>
            <a:off x="0" y="3184850"/>
            <a:ext cx="5875421" cy="2937710"/>
          </a:xfrm>
          <a:prstGeom prst="rect">
            <a:avLst/>
          </a:prstGeom>
          <a:noFill/>
        </p:spPr>
      </p:pic>
      <p:sp>
        <p:nvSpPr>
          <p:cNvPr id="7" name="Content Placeholder 6">
            <a:extLst>
              <a:ext uri="{FF2B5EF4-FFF2-40B4-BE49-F238E27FC236}">
                <a16:creationId xmlns:a16="http://schemas.microsoft.com/office/drawing/2014/main" id="{3126C377-828F-1910-9380-7EBEB8733A54}"/>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40642" y="762000"/>
            <a:ext cx="5432239" cy="5791200"/>
          </a:xfrm>
        </p:spPr>
        <p:txBody>
          <a:bodyPr>
            <a:normAutofit/>
          </a:bodyPr>
          <a:lstStyle/>
          <a:p>
            <a:pPr marL="0" indent="0">
              <a:spcBef>
                <a:spcPts val="2500"/>
              </a:spcBef>
              <a:buFont typeface="Arial" panose="020B0604020202020204" pitchFamily="34" charset="0"/>
              <a:buNone/>
            </a:pPr>
            <a:r>
              <a:rPr lang="en-US" sz="1400" b="1"/>
              <a:t>Repository Creation</a:t>
            </a:r>
          </a:p>
          <a:p>
            <a:pPr marL="0" lvl="1" indent="0">
              <a:buFont typeface="Arial" panose="020B0604020202020204" pitchFamily="34" charset="0"/>
              <a:buNone/>
            </a:pPr>
            <a:r>
              <a:rPr lang="en-US" sz="1400"/>
              <a:t>Starting the project by creating a new Git repository named Codex for version control.</a:t>
            </a:r>
          </a:p>
          <a:p>
            <a:pPr marL="0" indent="0">
              <a:spcBef>
                <a:spcPts val="2500"/>
              </a:spcBef>
              <a:buFont typeface="Arial" panose="020B0604020202020204" pitchFamily="34" charset="0"/>
              <a:buNone/>
            </a:pPr>
            <a:r>
              <a:rPr lang="en-US" sz="1400" b="1"/>
              <a:t>Branch and Tag Management</a:t>
            </a:r>
          </a:p>
          <a:p>
            <a:pPr marL="0" lvl="1" indent="0">
              <a:buFont typeface="Arial" panose="020B0604020202020204" pitchFamily="34" charset="0"/>
              <a:buNone/>
            </a:pPr>
            <a:r>
              <a:rPr lang="en-US" sz="1400"/>
              <a:t>Creating branches and adding tags to organize development and mark important milestones.</a:t>
            </a:r>
          </a:p>
          <a:p>
            <a:pPr marL="0" indent="0">
              <a:spcBef>
                <a:spcPts val="2500"/>
              </a:spcBef>
              <a:buFont typeface="Arial" panose="020B0604020202020204" pitchFamily="34" charset="0"/>
              <a:buNone/>
            </a:pPr>
            <a:r>
              <a:rPr lang="en-US" sz="1400" b="1"/>
              <a:t>Commit Reversion and Rebasing</a:t>
            </a:r>
          </a:p>
          <a:p>
            <a:pPr marL="0" lvl="1" indent="0">
              <a:buFont typeface="Arial" panose="020B0604020202020204" pitchFamily="34" charset="0"/>
              <a:buNone/>
            </a:pPr>
            <a:r>
              <a:rPr lang="en-US" sz="1400"/>
              <a:t>Reverting previous commits and rebasing branches to maintain a clean and linear history.</a:t>
            </a:r>
          </a:p>
          <a:p>
            <a:pPr marL="0" indent="0">
              <a:spcBef>
                <a:spcPts val="2500"/>
              </a:spcBef>
              <a:buFont typeface="Arial" panose="020B0604020202020204" pitchFamily="34" charset="0"/>
              <a:buNone/>
            </a:pPr>
            <a:r>
              <a:rPr lang="en-US" sz="1400" b="1"/>
              <a:t>Index File Removal</a:t>
            </a:r>
          </a:p>
          <a:p>
            <a:pPr marL="0" lvl="1" indent="0">
              <a:buFont typeface="Arial" panose="020B0604020202020204" pitchFamily="34" charset="0"/>
              <a:buNone/>
            </a:pPr>
            <a:r>
              <a:rPr lang="en-US" sz="1400"/>
              <a:t>Removing files from the Git index to manage tracked content efficiently.</a:t>
            </a:r>
          </a:p>
        </p:txBody>
      </p:sp>
    </p:spTree>
    <p:extLst>
      <p:ext uri="{BB962C8B-B14F-4D97-AF65-F5344CB8AC3E}">
        <p14:creationId xmlns:p14="http://schemas.microsoft.com/office/powerpoint/2010/main" val="1487528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58D4-15B2-5F90-55CE-0E9F97ED9798}"/>
              </a:ext>
            </a:extLst>
          </p:cNvPr>
          <p:cNvSpPr>
            <a:spLocks noGrp="1"/>
          </p:cNvSpPr>
          <p:nvPr>
            <p:ph type="title"/>
          </p:nvPr>
        </p:nvSpPr>
        <p:spPr>
          <a:xfrm>
            <a:off x="64008" y="1435608"/>
            <a:ext cx="11594592" cy="5559552"/>
          </a:xfrm>
        </p:spPr>
        <p:txBody>
          <a:bodyPr anchor="b">
            <a:normAutofit/>
          </a:bodyPr>
          <a:lstStyle/>
          <a:p>
            <a:r>
              <a:rPr lang="en-US"/>
              <a:t>Introduction and Learning Objectives</a:t>
            </a:r>
          </a:p>
        </p:txBody>
      </p:sp>
      <p:sp>
        <p:nvSpPr>
          <p:cNvPr id="4" name="Footer Placeholder 3">
            <a:extLst>
              <a:ext uri="{FF2B5EF4-FFF2-40B4-BE49-F238E27FC236}">
                <a16:creationId xmlns:a16="http://schemas.microsoft.com/office/drawing/2014/main" id="{D8D2C01E-B770-AEB6-83F0-B62BDB848AEE}"/>
              </a:ext>
            </a:extLst>
          </p:cNvPr>
          <p:cNvSpPr>
            <a:spLocks noGrp="1"/>
          </p:cNvSpPr>
          <p:nvPr>
            <p:ph type="ftr" sz="quarter" idx="11"/>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6" name="Date Placeholder 5">
            <a:extLst>
              <a:ext uri="{FF2B5EF4-FFF2-40B4-BE49-F238E27FC236}">
                <a16:creationId xmlns:a16="http://schemas.microsoft.com/office/drawing/2014/main" id="{F85F2996-BB2A-9863-772C-E512A9E60E7E}"/>
              </a:ext>
            </a:extLst>
          </p:cNvPr>
          <p:cNvSpPr>
            <a:spLocks noGrp="1"/>
          </p:cNvSpPr>
          <p:nvPr>
            <p:ph type="dt" sz="half" idx="10"/>
          </p:nvPr>
        </p:nvSpPr>
        <p:spPr>
          <a:xfrm>
            <a:off x="7680069" y="207982"/>
            <a:ext cx="1921315" cy="413360"/>
          </a:xfrm>
        </p:spPr>
        <p:txBody>
          <a:bodyPr anchor="ctr">
            <a:normAutofit/>
          </a:bodyPr>
          <a:lstStyle/>
          <a:p>
            <a:pPr>
              <a:spcAft>
                <a:spcPts val="600"/>
              </a:spcAft>
            </a:pPr>
            <a:fld id="{BBB8170F-0370-4A38-8BF3-83D69476AE62}" type="datetime1">
              <a:rPr lang="en-US" smtClean="0"/>
              <a:pPr>
                <a:spcAft>
                  <a:spcPts val="600"/>
                </a:spcAft>
              </a:pPr>
              <a:t>12/8/2025</a:t>
            </a:fld>
            <a:endParaRPr lang="en-US"/>
          </a:p>
        </p:txBody>
      </p:sp>
      <p:sp>
        <p:nvSpPr>
          <p:cNvPr id="7" name="Slide Number Placeholder 6">
            <a:extLst>
              <a:ext uri="{FF2B5EF4-FFF2-40B4-BE49-F238E27FC236}">
                <a16:creationId xmlns:a16="http://schemas.microsoft.com/office/drawing/2014/main" id="{7E76C059-A581-7AB2-BC86-6DC30C09ACCA}"/>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2</a:t>
            </a:fld>
            <a:endParaRPr lang="en-US"/>
          </a:p>
        </p:txBody>
      </p:sp>
    </p:spTree>
    <p:extLst>
      <p:ext uri="{BB962C8B-B14F-4D97-AF65-F5344CB8AC3E}">
        <p14:creationId xmlns:p14="http://schemas.microsoft.com/office/powerpoint/2010/main" val="2957314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E37B-E34F-F367-12C6-AD9DD5C14ECC}"/>
              </a:ext>
            </a:extLst>
          </p:cNvPr>
          <p:cNvSpPr>
            <a:spLocks noGrp="1"/>
          </p:cNvSpPr>
          <p:nvPr>
            <p:ph type="title"/>
          </p:nvPr>
        </p:nvSpPr>
        <p:spPr>
          <a:xfrm>
            <a:off x="320557" y="762002"/>
            <a:ext cx="5294939" cy="1555895"/>
          </a:xfrm>
        </p:spPr>
        <p:txBody>
          <a:bodyPr anchor="t">
            <a:normAutofit/>
          </a:bodyPr>
          <a:lstStyle/>
          <a:p>
            <a:r>
              <a:rPr lang="en-US"/>
              <a:t>Learning Objectives</a:t>
            </a:r>
          </a:p>
        </p:txBody>
      </p:sp>
      <p:sp>
        <p:nvSpPr>
          <p:cNvPr id="3" name="Footer Placeholder 2">
            <a:extLst>
              <a:ext uri="{FF2B5EF4-FFF2-40B4-BE49-F238E27FC236}">
                <a16:creationId xmlns:a16="http://schemas.microsoft.com/office/drawing/2014/main" id="{4A2069F6-EBD7-CBF0-FDB0-E98699986544}"/>
              </a:ext>
            </a:extLst>
          </p:cNvPr>
          <p:cNvSpPr>
            <a:spLocks noGrp="1"/>
          </p:cNvSpPr>
          <p:nvPr>
            <p:ph type="ftr" sz="quarter" idx="15"/>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4" name="Date Placeholder 3">
            <a:extLst>
              <a:ext uri="{FF2B5EF4-FFF2-40B4-BE49-F238E27FC236}">
                <a16:creationId xmlns:a16="http://schemas.microsoft.com/office/drawing/2014/main" id="{7C577BE3-AD6D-F270-94F6-1BF7CFFBB28D}"/>
              </a:ext>
            </a:extLst>
          </p:cNvPr>
          <p:cNvSpPr>
            <a:spLocks noGrp="1"/>
          </p:cNvSpPr>
          <p:nvPr>
            <p:ph type="dt" sz="half" idx="14"/>
          </p:nvPr>
        </p:nvSpPr>
        <p:spPr>
          <a:xfrm>
            <a:off x="6340642" y="207982"/>
            <a:ext cx="1921315" cy="413360"/>
          </a:xfrm>
        </p:spPr>
        <p:txBody>
          <a:bodyPr anchor="ctr">
            <a:normAutofit/>
          </a:bodyPr>
          <a:lstStyle/>
          <a:p>
            <a:pPr>
              <a:spcAft>
                <a:spcPts val="600"/>
              </a:spcAft>
            </a:pPr>
            <a:fld id="{9EAD527F-9C49-4481-A18C-80BA2EA99E79}" type="datetime1">
              <a:rPr lang="en-US" smtClean="0"/>
              <a:pPr>
                <a:spcAft>
                  <a:spcPts val="600"/>
                </a:spcAft>
              </a:pPr>
              <a:t>12/8/2025</a:t>
            </a:fld>
            <a:endParaRPr lang="en-US"/>
          </a:p>
        </p:txBody>
      </p:sp>
      <p:sp>
        <p:nvSpPr>
          <p:cNvPr id="5" name="Slide Number Placeholder 4">
            <a:extLst>
              <a:ext uri="{FF2B5EF4-FFF2-40B4-BE49-F238E27FC236}">
                <a16:creationId xmlns:a16="http://schemas.microsoft.com/office/drawing/2014/main" id="{B9685BF4-2B23-8518-0029-3F14545B67FE}"/>
              </a:ext>
            </a:extLst>
          </p:cNvPr>
          <p:cNvSpPr>
            <a:spLocks noGrp="1"/>
          </p:cNvSpPr>
          <p:nvPr>
            <p:ph type="sldNum" sz="quarter" idx="16"/>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3</a:t>
            </a:fld>
            <a:endParaRPr lang="en-US"/>
          </a:p>
        </p:txBody>
      </p:sp>
      <p:pic>
        <p:nvPicPr>
          <p:cNvPr id="8" name="Content Placeholder 7" descr="Young Asian woman software developers mentor leader manager talking to executive team analyzing source code in office at night. Programmer development concept.">
            <a:extLst>
              <a:ext uri="{FF2B5EF4-FFF2-40B4-BE49-F238E27FC236}">
                <a16:creationId xmlns:a16="http://schemas.microsoft.com/office/drawing/2014/main" id="{4448DCCA-E686-4419-954F-C98990F04EA9}"/>
              </a:ext>
            </a:extLst>
          </p:cNvPr>
          <p:cNvPicPr>
            <a:picLocks noGrp="1" noChangeAspect="1"/>
          </p:cNvPicPr>
          <p:nvPr>
            <p:ph type="pic" sz="quarter" idx="13"/>
          </p:nvPr>
        </p:nvPicPr>
        <p:blipFill>
          <a:blip r:embed="rId3"/>
          <a:stretch/>
        </p:blipFill>
        <p:spPr>
          <a:xfrm>
            <a:off x="0" y="3001243"/>
            <a:ext cx="5875421" cy="3304924"/>
          </a:xfrm>
          <a:prstGeom prst="rect">
            <a:avLst/>
          </a:prstGeom>
          <a:noFill/>
        </p:spPr>
      </p:pic>
      <p:sp>
        <p:nvSpPr>
          <p:cNvPr id="7" name="Content Placeholder 6">
            <a:extLst>
              <a:ext uri="{FF2B5EF4-FFF2-40B4-BE49-F238E27FC236}">
                <a16:creationId xmlns:a16="http://schemas.microsoft.com/office/drawing/2014/main" id="{A87EC8EB-584F-29F9-7AA2-3B4D4C592807}"/>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40642" y="762000"/>
            <a:ext cx="5432239" cy="5791200"/>
          </a:xfrm>
        </p:spPr>
        <p:txBody>
          <a:bodyPr>
            <a:normAutofit/>
          </a:bodyPr>
          <a:lstStyle/>
          <a:p>
            <a:pPr marL="0" indent="0">
              <a:spcBef>
                <a:spcPts val="2500"/>
              </a:spcBef>
              <a:buFont typeface="Arial" panose="020B0604020202020204" pitchFamily="34" charset="0"/>
              <a:buNone/>
            </a:pPr>
            <a:r>
              <a:rPr lang="en-US" sz="1400" b="1"/>
              <a:t>Issue Tracking and Management</a:t>
            </a:r>
          </a:p>
          <a:p>
            <a:pPr marL="0" lvl="1" indent="0">
              <a:buFont typeface="Arial" panose="020B0604020202020204" pitchFamily="34" charset="0"/>
              <a:buNone/>
            </a:pPr>
            <a:r>
              <a:rPr lang="en-US" sz="1400"/>
              <a:t>Learners will create and track issues in GitHub to efficiently prioritize and manage development tasks.</a:t>
            </a:r>
          </a:p>
          <a:p>
            <a:pPr marL="0" indent="0">
              <a:spcBef>
                <a:spcPts val="2500"/>
              </a:spcBef>
              <a:buFont typeface="Arial" panose="020B0604020202020204" pitchFamily="34" charset="0"/>
              <a:buNone/>
            </a:pPr>
            <a:r>
              <a:rPr lang="en-US" sz="1400" b="1"/>
              <a:t>Synchronizing Repositories</a:t>
            </a:r>
          </a:p>
          <a:p>
            <a:pPr marL="0" lvl="1" indent="0">
              <a:buFont typeface="Arial" panose="020B0604020202020204" pitchFamily="34" charset="0"/>
              <a:buNone/>
            </a:pPr>
            <a:r>
              <a:rPr lang="en-US" sz="1400"/>
              <a:t>Setting up upstream connections helps synchronize local and remote repositories for seamless collaboration.</a:t>
            </a:r>
          </a:p>
          <a:p>
            <a:pPr marL="0" indent="0">
              <a:spcBef>
                <a:spcPts val="2500"/>
              </a:spcBef>
              <a:buFont typeface="Arial" panose="020B0604020202020204" pitchFamily="34" charset="0"/>
              <a:buNone/>
            </a:pPr>
            <a:r>
              <a:rPr lang="en-US" sz="1400" b="1"/>
              <a:t>Tagging for Deployment</a:t>
            </a:r>
          </a:p>
          <a:p>
            <a:pPr marL="0" lvl="1" indent="0">
              <a:buFont typeface="Arial" panose="020B0604020202020204" pitchFamily="34" charset="0"/>
              <a:buNone/>
            </a:pPr>
            <a:r>
              <a:rPr lang="en-US" sz="1400"/>
              <a:t>Understanding creation and deletion of tags enables controlled deployment and rollback in projects.</a:t>
            </a:r>
          </a:p>
          <a:p>
            <a:pPr marL="0" indent="0">
              <a:spcBef>
                <a:spcPts val="2500"/>
              </a:spcBef>
              <a:buFont typeface="Arial" panose="020B0604020202020204" pitchFamily="34" charset="0"/>
              <a:buNone/>
            </a:pPr>
            <a:r>
              <a:rPr lang="en-US" sz="1400" b="1"/>
              <a:t>Advanced Workflow Techniques</a:t>
            </a:r>
          </a:p>
          <a:p>
            <a:pPr marL="0" lvl="1" indent="0">
              <a:buFont typeface="Arial" panose="020B0604020202020204" pitchFamily="34" charset="0"/>
              <a:buNone/>
            </a:pPr>
            <a:r>
              <a:rPr lang="en-US" sz="1400"/>
              <a:t>Mastering stashing and rebasing maintains clean commit histories and handles complex workflows.</a:t>
            </a:r>
          </a:p>
        </p:txBody>
      </p:sp>
    </p:spTree>
    <p:extLst>
      <p:ext uri="{BB962C8B-B14F-4D97-AF65-F5344CB8AC3E}">
        <p14:creationId xmlns:p14="http://schemas.microsoft.com/office/powerpoint/2010/main" val="394538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7C93-5394-B9DC-A051-F8CD41F192CF}"/>
              </a:ext>
            </a:extLst>
          </p:cNvPr>
          <p:cNvSpPr>
            <a:spLocks noGrp="1"/>
          </p:cNvSpPr>
          <p:nvPr>
            <p:ph type="title"/>
          </p:nvPr>
        </p:nvSpPr>
        <p:spPr>
          <a:xfrm>
            <a:off x="64008" y="1435608"/>
            <a:ext cx="11594592" cy="5559552"/>
          </a:xfrm>
        </p:spPr>
        <p:txBody>
          <a:bodyPr anchor="b">
            <a:normAutofit/>
          </a:bodyPr>
          <a:lstStyle/>
          <a:p>
            <a:r>
              <a:rPr lang="en-US"/>
              <a:t>Advanced Operations in Git</a:t>
            </a:r>
          </a:p>
        </p:txBody>
      </p:sp>
      <p:sp>
        <p:nvSpPr>
          <p:cNvPr id="4" name="Footer Placeholder 3">
            <a:extLst>
              <a:ext uri="{FF2B5EF4-FFF2-40B4-BE49-F238E27FC236}">
                <a16:creationId xmlns:a16="http://schemas.microsoft.com/office/drawing/2014/main" id="{60FE3E57-01BD-6A1C-9750-1EF337F24E4E}"/>
              </a:ext>
            </a:extLst>
          </p:cNvPr>
          <p:cNvSpPr>
            <a:spLocks noGrp="1"/>
          </p:cNvSpPr>
          <p:nvPr>
            <p:ph type="ftr" sz="quarter" idx="11"/>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6" name="Date Placeholder 5">
            <a:extLst>
              <a:ext uri="{FF2B5EF4-FFF2-40B4-BE49-F238E27FC236}">
                <a16:creationId xmlns:a16="http://schemas.microsoft.com/office/drawing/2014/main" id="{C9689E04-585D-28D3-53CA-290A9F5F7F54}"/>
              </a:ext>
            </a:extLst>
          </p:cNvPr>
          <p:cNvSpPr>
            <a:spLocks noGrp="1"/>
          </p:cNvSpPr>
          <p:nvPr>
            <p:ph type="dt" sz="half" idx="10"/>
          </p:nvPr>
        </p:nvSpPr>
        <p:spPr>
          <a:xfrm>
            <a:off x="7680069" y="207982"/>
            <a:ext cx="1921315" cy="413360"/>
          </a:xfrm>
        </p:spPr>
        <p:txBody>
          <a:bodyPr anchor="ctr">
            <a:normAutofit/>
          </a:bodyPr>
          <a:lstStyle/>
          <a:p>
            <a:pPr>
              <a:spcAft>
                <a:spcPts val="600"/>
              </a:spcAft>
            </a:pPr>
            <a:fld id="{BBB8170F-0370-4A38-8BF3-83D69476AE62}" type="datetime1">
              <a:rPr lang="en-US" smtClean="0"/>
              <a:pPr>
                <a:spcAft>
                  <a:spcPts val="600"/>
                </a:spcAft>
              </a:pPr>
              <a:t>12/8/2025</a:t>
            </a:fld>
            <a:endParaRPr lang="en-US"/>
          </a:p>
        </p:txBody>
      </p:sp>
      <p:sp>
        <p:nvSpPr>
          <p:cNvPr id="7" name="Slide Number Placeholder 6">
            <a:extLst>
              <a:ext uri="{FF2B5EF4-FFF2-40B4-BE49-F238E27FC236}">
                <a16:creationId xmlns:a16="http://schemas.microsoft.com/office/drawing/2014/main" id="{17AA2493-1F37-2A95-9B39-4E39D532B0AE}"/>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4</a:t>
            </a:fld>
            <a:endParaRPr lang="en-US"/>
          </a:p>
        </p:txBody>
      </p:sp>
    </p:spTree>
    <p:extLst>
      <p:ext uri="{BB962C8B-B14F-4D97-AF65-F5344CB8AC3E}">
        <p14:creationId xmlns:p14="http://schemas.microsoft.com/office/powerpoint/2010/main" val="3574764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964C-8869-BB90-F716-D3132FBA8F0F}"/>
              </a:ext>
            </a:extLst>
          </p:cNvPr>
          <p:cNvSpPr>
            <a:spLocks noGrp="1"/>
          </p:cNvSpPr>
          <p:nvPr>
            <p:ph type="title"/>
          </p:nvPr>
        </p:nvSpPr>
        <p:spPr>
          <a:xfrm>
            <a:off x="320557" y="762002"/>
            <a:ext cx="5294939" cy="1555895"/>
          </a:xfrm>
        </p:spPr>
        <p:txBody>
          <a:bodyPr anchor="t">
            <a:normAutofit/>
          </a:bodyPr>
          <a:lstStyle/>
          <a:p>
            <a:r>
              <a:rPr lang="en-US"/>
              <a:t>Issue Tracking in GitHub</a:t>
            </a:r>
          </a:p>
        </p:txBody>
      </p:sp>
      <p:sp>
        <p:nvSpPr>
          <p:cNvPr id="3" name="Footer Placeholder 2">
            <a:extLst>
              <a:ext uri="{FF2B5EF4-FFF2-40B4-BE49-F238E27FC236}">
                <a16:creationId xmlns:a16="http://schemas.microsoft.com/office/drawing/2014/main" id="{E5483FF2-39D3-082D-18E1-C47F33B5B633}"/>
              </a:ext>
            </a:extLst>
          </p:cNvPr>
          <p:cNvSpPr>
            <a:spLocks noGrp="1"/>
          </p:cNvSpPr>
          <p:nvPr>
            <p:ph type="ftr" sz="quarter" idx="15"/>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4" name="Date Placeholder 3">
            <a:extLst>
              <a:ext uri="{FF2B5EF4-FFF2-40B4-BE49-F238E27FC236}">
                <a16:creationId xmlns:a16="http://schemas.microsoft.com/office/drawing/2014/main" id="{984F4243-C331-BB71-4CB9-FAFE8D8392CE}"/>
              </a:ext>
            </a:extLst>
          </p:cNvPr>
          <p:cNvSpPr>
            <a:spLocks noGrp="1"/>
          </p:cNvSpPr>
          <p:nvPr>
            <p:ph type="dt" sz="half" idx="14"/>
          </p:nvPr>
        </p:nvSpPr>
        <p:spPr>
          <a:xfrm>
            <a:off x="6340642" y="207982"/>
            <a:ext cx="1921315" cy="413360"/>
          </a:xfrm>
        </p:spPr>
        <p:txBody>
          <a:bodyPr anchor="ctr">
            <a:normAutofit/>
          </a:bodyPr>
          <a:lstStyle/>
          <a:p>
            <a:pPr>
              <a:spcAft>
                <a:spcPts val="600"/>
              </a:spcAft>
            </a:pPr>
            <a:fld id="{9EAD527F-9C49-4481-A18C-80BA2EA99E79}" type="datetime1">
              <a:rPr lang="en-US" smtClean="0"/>
              <a:pPr>
                <a:spcAft>
                  <a:spcPts val="600"/>
                </a:spcAft>
              </a:pPr>
              <a:t>12/8/2025</a:t>
            </a:fld>
            <a:endParaRPr lang="en-US"/>
          </a:p>
        </p:txBody>
      </p:sp>
      <p:sp>
        <p:nvSpPr>
          <p:cNvPr id="5" name="Slide Number Placeholder 4">
            <a:extLst>
              <a:ext uri="{FF2B5EF4-FFF2-40B4-BE49-F238E27FC236}">
                <a16:creationId xmlns:a16="http://schemas.microsoft.com/office/drawing/2014/main" id="{97E110DF-D7B2-693B-1444-EA1BB38DE485}"/>
              </a:ext>
            </a:extLst>
          </p:cNvPr>
          <p:cNvSpPr>
            <a:spLocks noGrp="1"/>
          </p:cNvSpPr>
          <p:nvPr>
            <p:ph type="sldNum" sz="quarter" idx="16"/>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5</a:t>
            </a:fld>
            <a:endParaRPr lang="en-US"/>
          </a:p>
        </p:txBody>
      </p:sp>
      <p:pic>
        <p:nvPicPr>
          <p:cNvPr id="8" name="Content Placeholder 7" descr="Multi-ethnic colleagues discussing strategy">
            <a:extLst>
              <a:ext uri="{FF2B5EF4-FFF2-40B4-BE49-F238E27FC236}">
                <a16:creationId xmlns:a16="http://schemas.microsoft.com/office/drawing/2014/main" id="{A83199DE-0DAA-4450-8F15-AC6D0099717F}"/>
              </a:ext>
            </a:extLst>
          </p:cNvPr>
          <p:cNvPicPr>
            <a:picLocks noGrp="1" noChangeAspect="1"/>
          </p:cNvPicPr>
          <p:nvPr>
            <p:ph type="pic" sz="quarter" idx="13"/>
          </p:nvPr>
        </p:nvPicPr>
        <p:blipFill>
          <a:blip r:embed="rId3"/>
          <a:srcRect l="8433" r="2879"/>
          <a:stretch>
            <a:fillRect/>
          </a:stretch>
        </p:blipFill>
        <p:spPr>
          <a:xfrm>
            <a:off x="20" y="2442689"/>
            <a:ext cx="5875401" cy="4422032"/>
          </a:xfrm>
          <a:prstGeom prst="rect">
            <a:avLst/>
          </a:prstGeom>
          <a:noFill/>
        </p:spPr>
      </p:pic>
      <p:sp>
        <p:nvSpPr>
          <p:cNvPr id="7" name="Content Placeholder 6">
            <a:extLst>
              <a:ext uri="{FF2B5EF4-FFF2-40B4-BE49-F238E27FC236}">
                <a16:creationId xmlns:a16="http://schemas.microsoft.com/office/drawing/2014/main" id="{5D9BB5A0-75E3-106F-45E2-B6A8E000FD2E}"/>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340642" y="762000"/>
            <a:ext cx="5432239" cy="5791200"/>
          </a:xfrm>
        </p:spPr>
        <p:txBody>
          <a:bodyPr>
            <a:normAutofit/>
          </a:bodyPr>
          <a:lstStyle/>
          <a:p>
            <a:pPr marL="0" indent="0">
              <a:spcBef>
                <a:spcPts val="2500"/>
              </a:spcBef>
              <a:buFont typeface="Arial" panose="020B0604020202020204" pitchFamily="34" charset="0"/>
              <a:buNone/>
            </a:pPr>
            <a:r>
              <a:rPr lang="en-US" sz="1400" b="1"/>
              <a:t>Creating and Managing Issues</a:t>
            </a:r>
          </a:p>
          <a:p>
            <a:pPr marL="0" lvl="1" indent="0">
              <a:buFont typeface="Arial" panose="020B0604020202020204" pitchFamily="34" charset="0"/>
              <a:buNone/>
            </a:pPr>
            <a:r>
              <a:rPr lang="en-US" sz="1400"/>
              <a:t>Users create issues for bugs, features, or tasks via repository, CLI, or code comments for better tracking.</a:t>
            </a:r>
          </a:p>
          <a:p>
            <a:pPr marL="0" indent="0">
              <a:spcBef>
                <a:spcPts val="2500"/>
              </a:spcBef>
              <a:buFont typeface="Arial" panose="020B0604020202020204" pitchFamily="34" charset="0"/>
              <a:buNone/>
            </a:pPr>
            <a:r>
              <a:rPr lang="en-US" sz="1400" b="1"/>
              <a:t>Assigning and Labeling</a:t>
            </a:r>
          </a:p>
          <a:p>
            <a:pPr marL="0" lvl="1" indent="0">
              <a:buFont typeface="Arial" panose="020B0604020202020204" pitchFamily="34" charset="0"/>
              <a:buNone/>
            </a:pPr>
            <a:r>
              <a:rPr lang="en-US" sz="1400"/>
              <a:t>Issues are assigned to team members and labeled by priority or type to organize workflow efficiently.</a:t>
            </a:r>
          </a:p>
          <a:p>
            <a:pPr marL="0" indent="0">
              <a:spcBef>
                <a:spcPts val="2500"/>
              </a:spcBef>
              <a:buFont typeface="Arial" panose="020B0604020202020204" pitchFamily="34" charset="0"/>
              <a:buNone/>
            </a:pPr>
            <a:r>
              <a:rPr lang="en-US" sz="1400" b="1"/>
              <a:t>Milestones and Progress Tracking</a:t>
            </a:r>
          </a:p>
          <a:p>
            <a:pPr marL="0" lvl="1" indent="0">
              <a:buFont typeface="Arial" panose="020B0604020202020204" pitchFamily="34" charset="0"/>
              <a:buNone/>
            </a:pPr>
            <a:r>
              <a:rPr lang="en-US" sz="1400"/>
              <a:t>Grouping issues under milestones helps teams monitor progress toward project goals effectively.</a:t>
            </a:r>
          </a:p>
          <a:p>
            <a:pPr marL="0" indent="0">
              <a:spcBef>
                <a:spcPts val="2500"/>
              </a:spcBef>
              <a:buFont typeface="Arial" panose="020B0604020202020204" pitchFamily="34" charset="0"/>
              <a:buNone/>
            </a:pPr>
            <a:r>
              <a:rPr lang="en-US" sz="1400" b="1"/>
              <a:t>Collaboration and Communication</a:t>
            </a:r>
          </a:p>
          <a:p>
            <a:pPr marL="0" lvl="1" indent="0">
              <a:buFont typeface="Arial" panose="020B0604020202020204" pitchFamily="34" charset="0"/>
              <a:buNone/>
            </a:pPr>
            <a:r>
              <a:rPr lang="en-US" sz="1400"/>
              <a:t>Collaborative communication within issues ensures transparency and accelerates problem resolution.</a:t>
            </a:r>
          </a:p>
        </p:txBody>
      </p:sp>
    </p:spTree>
    <p:extLst>
      <p:ext uri="{BB962C8B-B14F-4D97-AF65-F5344CB8AC3E}">
        <p14:creationId xmlns:p14="http://schemas.microsoft.com/office/powerpoint/2010/main" val="1967665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54A7F-B247-A12E-F9BB-BD673005E234}"/>
              </a:ext>
            </a:extLst>
          </p:cNvPr>
          <p:cNvSpPr>
            <a:spLocks noGrp="1"/>
          </p:cNvSpPr>
          <p:nvPr>
            <p:ph type="title"/>
          </p:nvPr>
        </p:nvSpPr>
        <p:spPr>
          <a:xfrm>
            <a:off x="320558" y="612648"/>
            <a:ext cx="7015483" cy="1033272"/>
          </a:xfrm>
        </p:spPr>
        <p:txBody>
          <a:bodyPr anchor="b">
            <a:normAutofit/>
          </a:bodyPr>
          <a:lstStyle/>
          <a:p>
            <a:r>
              <a:rPr lang="en-US"/>
              <a:t>Upstream and Downstream</a:t>
            </a:r>
          </a:p>
        </p:txBody>
      </p:sp>
      <p:sp>
        <p:nvSpPr>
          <p:cNvPr id="3" name="Footer Placeholder 2">
            <a:extLst>
              <a:ext uri="{FF2B5EF4-FFF2-40B4-BE49-F238E27FC236}">
                <a16:creationId xmlns:a16="http://schemas.microsoft.com/office/drawing/2014/main" id="{F106F30C-1F1C-7BF4-D27F-476FC06E98DA}"/>
              </a:ext>
            </a:extLst>
          </p:cNvPr>
          <p:cNvSpPr>
            <a:spLocks noGrp="1"/>
          </p:cNvSpPr>
          <p:nvPr>
            <p:ph type="ftr" sz="quarter" idx="15"/>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4" name="Date Placeholder 3">
            <a:extLst>
              <a:ext uri="{FF2B5EF4-FFF2-40B4-BE49-F238E27FC236}">
                <a16:creationId xmlns:a16="http://schemas.microsoft.com/office/drawing/2014/main" id="{526CB53F-CB7B-D7D3-0229-0040EB78BDB6}"/>
              </a:ext>
            </a:extLst>
          </p:cNvPr>
          <p:cNvSpPr>
            <a:spLocks noGrp="1"/>
          </p:cNvSpPr>
          <p:nvPr>
            <p:ph type="dt" sz="half" idx="14"/>
          </p:nvPr>
        </p:nvSpPr>
        <p:spPr>
          <a:xfrm>
            <a:off x="5224951" y="207982"/>
            <a:ext cx="1682496" cy="413360"/>
          </a:xfrm>
        </p:spPr>
        <p:txBody>
          <a:bodyPr anchor="ctr">
            <a:normAutofit/>
          </a:bodyPr>
          <a:lstStyle/>
          <a:p>
            <a:pPr>
              <a:spcAft>
                <a:spcPts val="600"/>
              </a:spcAft>
            </a:pPr>
            <a:fld id="{9EAD527F-9C49-4481-A18C-80BA2EA99E79}" type="datetime1">
              <a:rPr lang="en-US" smtClean="0"/>
              <a:pPr>
                <a:spcAft>
                  <a:spcPts val="600"/>
                </a:spcAft>
              </a:pPr>
              <a:t>12/8/2025</a:t>
            </a:fld>
            <a:endParaRPr lang="en-US"/>
          </a:p>
        </p:txBody>
      </p:sp>
      <p:sp>
        <p:nvSpPr>
          <p:cNvPr id="5" name="Slide Number Placeholder 4">
            <a:extLst>
              <a:ext uri="{FF2B5EF4-FFF2-40B4-BE49-F238E27FC236}">
                <a16:creationId xmlns:a16="http://schemas.microsoft.com/office/drawing/2014/main" id="{BE24CF0E-F0E3-0AE2-590C-84D6A84FAC1B}"/>
              </a:ext>
            </a:extLst>
          </p:cNvPr>
          <p:cNvSpPr>
            <a:spLocks noGrp="1"/>
          </p:cNvSpPr>
          <p:nvPr>
            <p:ph type="sldNum" sz="quarter" idx="16"/>
          </p:nvPr>
        </p:nvSpPr>
        <p:spPr>
          <a:xfrm>
            <a:off x="6789594" y="207982"/>
            <a:ext cx="546447" cy="413360"/>
          </a:xfrm>
        </p:spPr>
        <p:txBody>
          <a:bodyPr anchor="ctr">
            <a:normAutofit/>
          </a:bodyPr>
          <a:lstStyle/>
          <a:p>
            <a:pPr>
              <a:spcAft>
                <a:spcPts val="600"/>
              </a:spcAft>
            </a:pPr>
            <a:fld id="{753D0FD4-819D-4187-8797-C35567B41C78}" type="slidenum">
              <a:rPr lang="en-US" smtClean="0"/>
              <a:pPr>
                <a:spcAft>
                  <a:spcPts val="600"/>
                </a:spcAft>
              </a:pPr>
              <a:t>6</a:t>
            </a:fld>
            <a:endParaRPr lang="en-US"/>
          </a:p>
        </p:txBody>
      </p:sp>
      <p:sp>
        <p:nvSpPr>
          <p:cNvPr id="7" name="Content Placeholder 6">
            <a:extLst>
              <a:ext uri="{FF2B5EF4-FFF2-40B4-BE49-F238E27FC236}">
                <a16:creationId xmlns:a16="http://schemas.microsoft.com/office/drawing/2014/main" id="{A567B16D-C30B-263E-EAB4-152ECDCF1DA4}"/>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17773" y="1746504"/>
            <a:ext cx="7018271" cy="4806696"/>
          </a:xfrm>
        </p:spPr>
        <p:txBody>
          <a:bodyPr>
            <a:normAutofit/>
          </a:bodyPr>
          <a:lstStyle/>
          <a:p>
            <a:pPr marL="0" indent="0">
              <a:spcBef>
                <a:spcPts val="2500"/>
              </a:spcBef>
              <a:buFont typeface="Arial" panose="020B0604020202020204" pitchFamily="34" charset="0"/>
              <a:buNone/>
            </a:pPr>
            <a:r>
              <a:rPr lang="en-US" sz="1400" b="1"/>
              <a:t>Definition of Upstream</a:t>
            </a:r>
          </a:p>
          <a:p>
            <a:pPr marL="0" lvl="1" indent="0">
              <a:buFont typeface="Arial" panose="020B0604020202020204" pitchFamily="34" charset="0"/>
              <a:buNone/>
            </a:pPr>
            <a:r>
              <a:rPr lang="en-US" sz="1400"/>
              <a:t>Upstream repository refers to the original source or main project repository from which forks are created.</a:t>
            </a:r>
          </a:p>
          <a:p>
            <a:pPr marL="0" indent="0">
              <a:spcBef>
                <a:spcPts val="2500"/>
              </a:spcBef>
              <a:buFont typeface="Arial" panose="020B0604020202020204" pitchFamily="34" charset="0"/>
              <a:buNone/>
            </a:pPr>
            <a:r>
              <a:rPr lang="en-US" sz="1400" b="1"/>
              <a:t>Definition of Downstream</a:t>
            </a:r>
          </a:p>
          <a:p>
            <a:pPr marL="0" lvl="1" indent="0">
              <a:buFont typeface="Arial" panose="020B0604020202020204" pitchFamily="34" charset="0"/>
              <a:buNone/>
            </a:pPr>
            <a:r>
              <a:rPr lang="en-US" sz="1400"/>
              <a:t>Downstream repositories are local clones or forks where developers make changes and contribute back upstream.</a:t>
            </a:r>
          </a:p>
          <a:p>
            <a:pPr marL="0" indent="0">
              <a:spcBef>
                <a:spcPts val="2500"/>
              </a:spcBef>
              <a:buFont typeface="Arial" panose="020B0604020202020204" pitchFamily="34" charset="0"/>
              <a:buNone/>
            </a:pPr>
            <a:r>
              <a:rPr lang="en-US" sz="1400" b="1"/>
              <a:t>Data Flow and Synchronization</a:t>
            </a:r>
          </a:p>
          <a:p>
            <a:pPr marL="0" lvl="1" indent="0">
              <a:buFont typeface="Arial" panose="020B0604020202020204" pitchFamily="34" charset="0"/>
              <a:buNone/>
            </a:pPr>
            <a:r>
              <a:rPr lang="en-US" sz="1400"/>
              <a:t>Updates flow from upstream to downstream on pull, and contributions move from downstream to upstream via push or pull requests.</a:t>
            </a:r>
          </a:p>
          <a:p>
            <a:pPr marL="0" indent="0">
              <a:spcBef>
                <a:spcPts val="2500"/>
              </a:spcBef>
              <a:buFont typeface="Arial" panose="020B0604020202020204" pitchFamily="34" charset="0"/>
              <a:buNone/>
            </a:pPr>
            <a:r>
              <a:rPr lang="en-US" sz="1400" b="1"/>
              <a:t>Importance of Upstream Remote</a:t>
            </a:r>
          </a:p>
          <a:p>
            <a:pPr marL="0" lvl="1" indent="0">
              <a:buFont typeface="Arial" panose="020B0604020202020204" pitchFamily="34" charset="0"/>
              <a:buNone/>
            </a:pPr>
            <a:r>
              <a:rPr lang="en-US" sz="1400"/>
              <a:t>Setting an upstream remote helps fetch updates and keep forks aligned, reducing conflicts during collaboration.</a:t>
            </a:r>
          </a:p>
        </p:txBody>
      </p:sp>
      <p:pic>
        <p:nvPicPr>
          <p:cNvPr id="8" name="Content Placeholder 7"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74D6D34B-0404-44FC-86C3-5619A59B2E43}"/>
              </a:ext>
            </a:extLst>
          </p:cNvPr>
          <p:cNvPicPr>
            <a:picLocks noGrp="1" noChangeAspect="1"/>
          </p:cNvPicPr>
          <p:nvPr>
            <p:ph type="pic" sz="quarter" idx="13"/>
          </p:nvPr>
        </p:nvPicPr>
        <p:blipFill>
          <a:blip r:embed="rId3"/>
          <a:srcRect l="21615" r="35391" b="-1"/>
          <a:stretch>
            <a:fillRect/>
          </a:stretch>
        </p:blipFill>
        <p:spPr>
          <a:xfrm>
            <a:off x="7773592" y="10"/>
            <a:ext cx="4417215" cy="6857990"/>
          </a:xfrm>
          <a:prstGeom prst="rect">
            <a:avLst/>
          </a:prstGeom>
          <a:noFill/>
        </p:spPr>
      </p:pic>
    </p:spTree>
    <p:extLst>
      <p:ext uri="{BB962C8B-B14F-4D97-AF65-F5344CB8AC3E}">
        <p14:creationId xmlns:p14="http://schemas.microsoft.com/office/powerpoint/2010/main" val="137257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EE683-4A55-7BA6-C604-598C0B598C8B}"/>
              </a:ext>
            </a:extLst>
          </p:cNvPr>
          <p:cNvSpPr>
            <a:spLocks noGrp="1"/>
          </p:cNvSpPr>
          <p:nvPr>
            <p:ph type="title"/>
          </p:nvPr>
        </p:nvSpPr>
        <p:spPr>
          <a:xfrm>
            <a:off x="64008" y="1435608"/>
            <a:ext cx="11594592" cy="5559552"/>
          </a:xfrm>
        </p:spPr>
        <p:txBody>
          <a:bodyPr anchor="b">
            <a:normAutofit/>
          </a:bodyPr>
          <a:lstStyle/>
          <a:p>
            <a:r>
              <a:rPr lang="en-US"/>
              <a:t>Git Tags and Branching</a:t>
            </a:r>
          </a:p>
        </p:txBody>
      </p:sp>
      <p:sp>
        <p:nvSpPr>
          <p:cNvPr id="4" name="Footer Placeholder 3">
            <a:extLst>
              <a:ext uri="{FF2B5EF4-FFF2-40B4-BE49-F238E27FC236}">
                <a16:creationId xmlns:a16="http://schemas.microsoft.com/office/drawing/2014/main" id="{C0938F6E-6F89-D52B-EA32-B99C3F62A9F8}"/>
              </a:ext>
            </a:extLst>
          </p:cNvPr>
          <p:cNvSpPr>
            <a:spLocks noGrp="1"/>
          </p:cNvSpPr>
          <p:nvPr>
            <p:ph type="ftr" sz="quarter" idx="11"/>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6" name="Date Placeholder 5">
            <a:extLst>
              <a:ext uri="{FF2B5EF4-FFF2-40B4-BE49-F238E27FC236}">
                <a16:creationId xmlns:a16="http://schemas.microsoft.com/office/drawing/2014/main" id="{DA1EFA3F-D8F1-2C0A-AE52-A8B585C6887A}"/>
              </a:ext>
            </a:extLst>
          </p:cNvPr>
          <p:cNvSpPr>
            <a:spLocks noGrp="1"/>
          </p:cNvSpPr>
          <p:nvPr>
            <p:ph type="dt" sz="half" idx="10"/>
          </p:nvPr>
        </p:nvSpPr>
        <p:spPr>
          <a:xfrm>
            <a:off x="7680069" y="207982"/>
            <a:ext cx="1921315" cy="413360"/>
          </a:xfrm>
        </p:spPr>
        <p:txBody>
          <a:bodyPr anchor="ctr">
            <a:normAutofit/>
          </a:bodyPr>
          <a:lstStyle/>
          <a:p>
            <a:pPr>
              <a:spcAft>
                <a:spcPts val="600"/>
              </a:spcAft>
            </a:pPr>
            <a:fld id="{BBB8170F-0370-4A38-8BF3-83D69476AE62}" type="datetime1">
              <a:rPr lang="en-US" smtClean="0"/>
              <a:pPr>
                <a:spcAft>
                  <a:spcPts val="600"/>
                </a:spcAft>
              </a:pPr>
              <a:t>12/8/2025</a:t>
            </a:fld>
            <a:endParaRPr lang="en-US"/>
          </a:p>
        </p:txBody>
      </p:sp>
      <p:sp>
        <p:nvSpPr>
          <p:cNvPr id="7" name="Slide Number Placeholder 6">
            <a:extLst>
              <a:ext uri="{FF2B5EF4-FFF2-40B4-BE49-F238E27FC236}">
                <a16:creationId xmlns:a16="http://schemas.microsoft.com/office/drawing/2014/main" id="{4FD66F25-6EC1-2051-DCD4-939271DA9E29}"/>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7</a:t>
            </a:fld>
            <a:endParaRPr lang="en-US"/>
          </a:p>
        </p:txBody>
      </p:sp>
    </p:spTree>
    <p:extLst>
      <p:ext uri="{BB962C8B-B14F-4D97-AF65-F5344CB8AC3E}">
        <p14:creationId xmlns:p14="http://schemas.microsoft.com/office/powerpoint/2010/main" val="1141993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DCA8B-482D-D5D5-3558-B2C66F059FF6}"/>
              </a:ext>
            </a:extLst>
          </p:cNvPr>
          <p:cNvSpPr>
            <a:spLocks noGrp="1"/>
          </p:cNvSpPr>
          <p:nvPr>
            <p:ph type="title"/>
          </p:nvPr>
        </p:nvSpPr>
        <p:spPr>
          <a:xfrm>
            <a:off x="5330876" y="749808"/>
            <a:ext cx="6442024" cy="2039112"/>
          </a:xfrm>
        </p:spPr>
        <p:txBody>
          <a:bodyPr anchor="t">
            <a:normAutofit/>
          </a:bodyPr>
          <a:lstStyle/>
          <a:p>
            <a:r>
              <a:rPr lang="en-US" sz="6700"/>
              <a:t>Types and Operations of Git Tags</a:t>
            </a:r>
          </a:p>
        </p:txBody>
      </p:sp>
      <p:pic>
        <p:nvPicPr>
          <p:cNvPr id="8" name="Content Placeholder 7"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D2FA7329-95DD-4698-A0F5-474A59D3DC10}"/>
              </a:ext>
            </a:extLst>
          </p:cNvPr>
          <p:cNvPicPr>
            <a:picLocks noGrp="1" noChangeAspect="1"/>
          </p:cNvPicPr>
          <p:nvPr>
            <p:ph type="pic" sz="quarter" idx="13"/>
          </p:nvPr>
        </p:nvPicPr>
        <p:blipFill>
          <a:blip r:embed="rId3"/>
          <a:srcRect l="41479" r="10727" b="-1"/>
          <a:stretch>
            <a:fillRect/>
          </a:stretch>
        </p:blipFill>
        <p:spPr>
          <a:xfrm>
            <a:off x="20" y="10"/>
            <a:ext cx="4910308" cy="6857990"/>
          </a:xfrm>
          <a:prstGeom prst="rect">
            <a:avLst/>
          </a:prstGeom>
          <a:noFill/>
        </p:spPr>
      </p:pic>
      <p:sp>
        <p:nvSpPr>
          <p:cNvPr id="3" name="Footer Placeholder 2">
            <a:extLst>
              <a:ext uri="{FF2B5EF4-FFF2-40B4-BE49-F238E27FC236}">
                <a16:creationId xmlns:a16="http://schemas.microsoft.com/office/drawing/2014/main" id="{9ED3B44B-703F-6113-C505-61145BA769BC}"/>
              </a:ext>
            </a:extLst>
          </p:cNvPr>
          <p:cNvSpPr>
            <a:spLocks noGrp="1"/>
          </p:cNvSpPr>
          <p:nvPr>
            <p:ph type="ftr" sz="quarter" idx="11"/>
          </p:nvPr>
        </p:nvSpPr>
        <p:spPr>
          <a:xfrm>
            <a:off x="5330875" y="213482"/>
            <a:ext cx="2962656" cy="411480"/>
          </a:xfrm>
        </p:spPr>
        <p:txBody>
          <a:bodyPr anchor="ctr">
            <a:normAutofit/>
          </a:bodyPr>
          <a:lstStyle/>
          <a:p>
            <a:pPr>
              <a:spcAft>
                <a:spcPts val="600"/>
              </a:spcAft>
            </a:pPr>
            <a:r>
              <a:rPr lang="en-US" dirty="0"/>
              <a:t>Footer Text</a:t>
            </a:r>
            <a:endParaRPr lang="en-US"/>
          </a:p>
        </p:txBody>
      </p:sp>
      <p:sp>
        <p:nvSpPr>
          <p:cNvPr id="4" name="Date Placeholder 3">
            <a:extLst>
              <a:ext uri="{FF2B5EF4-FFF2-40B4-BE49-F238E27FC236}">
                <a16:creationId xmlns:a16="http://schemas.microsoft.com/office/drawing/2014/main" id="{69E64984-5330-499E-F769-68A7E5315944}"/>
              </a:ext>
            </a:extLst>
          </p:cNvPr>
          <p:cNvSpPr>
            <a:spLocks noGrp="1"/>
          </p:cNvSpPr>
          <p:nvPr>
            <p:ph type="dt" sz="half" idx="10"/>
          </p:nvPr>
        </p:nvSpPr>
        <p:spPr>
          <a:xfrm>
            <a:off x="9609227" y="210312"/>
            <a:ext cx="1679642" cy="411480"/>
          </a:xfrm>
        </p:spPr>
        <p:txBody>
          <a:bodyPr anchor="ctr">
            <a:normAutofit/>
          </a:bodyPr>
          <a:lstStyle/>
          <a:p>
            <a:pPr>
              <a:spcAft>
                <a:spcPts val="600"/>
              </a:spcAft>
            </a:pPr>
            <a:fld id="{9EAD527F-9C49-4481-A18C-80BA2EA99E79}" type="datetime1">
              <a:rPr lang="en-US" smtClean="0"/>
              <a:pPr>
                <a:spcAft>
                  <a:spcPts val="600"/>
                </a:spcAft>
              </a:pPr>
              <a:t>12/8/2025</a:t>
            </a:fld>
            <a:endParaRPr lang="en-US"/>
          </a:p>
        </p:txBody>
      </p:sp>
      <p:sp>
        <p:nvSpPr>
          <p:cNvPr id="5" name="Slide Number Placeholder 4">
            <a:extLst>
              <a:ext uri="{FF2B5EF4-FFF2-40B4-BE49-F238E27FC236}">
                <a16:creationId xmlns:a16="http://schemas.microsoft.com/office/drawing/2014/main" id="{8EAF83E9-16AF-FD7E-1D10-AB7BDBFB209E}"/>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8</a:t>
            </a:fld>
            <a:endParaRPr lang="en-US"/>
          </a:p>
        </p:txBody>
      </p:sp>
      <p:sp>
        <p:nvSpPr>
          <p:cNvPr id="7" name="Content Placeholder 6">
            <a:extLst>
              <a:ext uri="{FF2B5EF4-FFF2-40B4-BE49-F238E27FC236}">
                <a16:creationId xmlns:a16="http://schemas.microsoft.com/office/drawing/2014/main" id="{51FDFECB-1710-3B85-517F-7E43E8995E9A}"/>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330875" y="2944368"/>
            <a:ext cx="6442025" cy="3571693"/>
          </a:xfrm>
        </p:spPr>
        <p:txBody>
          <a:bodyPr>
            <a:normAutofit/>
          </a:bodyPr>
          <a:lstStyle/>
          <a:p>
            <a:pPr marL="0" indent="0">
              <a:spcBef>
                <a:spcPts val="2500"/>
              </a:spcBef>
              <a:buFont typeface="Arial" panose="020B0604020202020204" pitchFamily="34" charset="0"/>
              <a:buNone/>
            </a:pPr>
            <a:r>
              <a:rPr lang="en-US" sz="1400" b="1"/>
              <a:t>Types of Git Tags</a:t>
            </a:r>
          </a:p>
          <a:p>
            <a:pPr marL="0" lvl="1" indent="0">
              <a:buFont typeface="Arial" panose="020B0604020202020204" pitchFamily="34" charset="0"/>
              <a:buNone/>
            </a:pPr>
            <a:r>
              <a:rPr lang="en-US" sz="1400"/>
              <a:t>Git supports two tag types: lightweight tags are simple commit pointers; annotated tags include metadata such as author and date.</a:t>
            </a:r>
          </a:p>
          <a:p>
            <a:pPr marL="0" indent="0">
              <a:spcBef>
                <a:spcPts val="2500"/>
              </a:spcBef>
              <a:buFont typeface="Arial" panose="020B0604020202020204" pitchFamily="34" charset="0"/>
              <a:buNone/>
            </a:pPr>
            <a:r>
              <a:rPr lang="en-US" sz="1400" b="1"/>
              <a:t>Common Tag Operations</a:t>
            </a:r>
          </a:p>
          <a:p>
            <a:pPr marL="0" lvl="1" indent="0">
              <a:buFont typeface="Arial" panose="020B0604020202020204" pitchFamily="34" charset="0"/>
              <a:buNone/>
            </a:pPr>
            <a:r>
              <a:rPr lang="en-US" sz="1400"/>
              <a:t>Tag operations include creating, listing, pushing to remotes, and deleting tags to manage project versions effectively.</a:t>
            </a:r>
          </a:p>
          <a:p>
            <a:pPr marL="0" indent="0">
              <a:spcBef>
                <a:spcPts val="2500"/>
              </a:spcBef>
              <a:buFont typeface="Arial" panose="020B0604020202020204" pitchFamily="34" charset="0"/>
              <a:buNone/>
            </a:pPr>
            <a:r>
              <a:rPr lang="en-US" sz="1400" b="1"/>
              <a:t>Importance of Git Tags</a:t>
            </a:r>
          </a:p>
          <a:p>
            <a:pPr marL="0" lvl="1" indent="0">
              <a:buFont typeface="Arial" panose="020B0604020202020204" pitchFamily="34" charset="0"/>
              <a:buNone/>
            </a:pPr>
            <a:r>
              <a:rPr lang="en-US" sz="1400"/>
              <a:t>Tags help mark stable project points for deployment or rollback, improving clarity and traceability in releases.</a:t>
            </a:r>
          </a:p>
        </p:txBody>
      </p:sp>
    </p:spTree>
    <p:extLst>
      <p:ext uri="{BB962C8B-B14F-4D97-AF65-F5344CB8AC3E}">
        <p14:creationId xmlns:p14="http://schemas.microsoft.com/office/powerpoint/2010/main" val="1554813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9E43C-8B28-0338-C145-4B977B250123}"/>
              </a:ext>
            </a:extLst>
          </p:cNvPr>
          <p:cNvSpPr>
            <a:spLocks noGrp="1"/>
          </p:cNvSpPr>
          <p:nvPr>
            <p:ph type="title"/>
          </p:nvPr>
        </p:nvSpPr>
        <p:spPr>
          <a:xfrm>
            <a:off x="320558" y="1034473"/>
            <a:ext cx="11420337" cy="1582221"/>
          </a:xfrm>
        </p:spPr>
        <p:txBody>
          <a:bodyPr anchor="b">
            <a:normAutofit/>
          </a:bodyPr>
          <a:lstStyle/>
          <a:p>
            <a:r>
              <a:rPr lang="en-US"/>
              <a:t>Branching vs Tagging</a:t>
            </a:r>
          </a:p>
        </p:txBody>
      </p:sp>
      <p:sp>
        <p:nvSpPr>
          <p:cNvPr id="4" name="Footer Placeholder 3">
            <a:extLst>
              <a:ext uri="{FF2B5EF4-FFF2-40B4-BE49-F238E27FC236}">
                <a16:creationId xmlns:a16="http://schemas.microsoft.com/office/drawing/2014/main" id="{226177BA-42D9-2A96-BF51-83D6C9CDCEE6}"/>
              </a:ext>
            </a:extLst>
          </p:cNvPr>
          <p:cNvSpPr>
            <a:spLocks noGrp="1"/>
          </p:cNvSpPr>
          <p:nvPr>
            <p:ph type="ftr" sz="quarter" idx="11"/>
          </p:nvPr>
        </p:nvSpPr>
        <p:spPr>
          <a:xfrm>
            <a:off x="317773" y="207982"/>
            <a:ext cx="2963692" cy="413360"/>
          </a:xfrm>
        </p:spPr>
        <p:txBody>
          <a:bodyPr anchor="ctr">
            <a:normAutofit/>
          </a:bodyPr>
          <a:lstStyle/>
          <a:p>
            <a:pPr>
              <a:spcAft>
                <a:spcPts val="600"/>
              </a:spcAft>
            </a:pPr>
            <a:r>
              <a:rPr lang="en-US" dirty="0"/>
              <a:t>Footer Text</a:t>
            </a:r>
            <a:endParaRPr lang="en-US"/>
          </a:p>
        </p:txBody>
      </p:sp>
      <p:sp>
        <p:nvSpPr>
          <p:cNvPr id="5" name="Date Placeholder 4">
            <a:extLst>
              <a:ext uri="{FF2B5EF4-FFF2-40B4-BE49-F238E27FC236}">
                <a16:creationId xmlns:a16="http://schemas.microsoft.com/office/drawing/2014/main" id="{2ACE191E-943A-B93C-A47B-B65750C17A40}"/>
              </a:ext>
            </a:extLst>
          </p:cNvPr>
          <p:cNvSpPr>
            <a:spLocks noGrp="1"/>
          </p:cNvSpPr>
          <p:nvPr>
            <p:ph type="dt" sz="half" idx="10"/>
          </p:nvPr>
        </p:nvSpPr>
        <p:spPr>
          <a:xfrm>
            <a:off x="7680069" y="207982"/>
            <a:ext cx="1921315" cy="413360"/>
          </a:xfrm>
        </p:spPr>
        <p:txBody>
          <a:bodyPr anchor="ctr">
            <a:normAutofit/>
          </a:bodyPr>
          <a:lstStyle/>
          <a:p>
            <a:pPr>
              <a:spcAft>
                <a:spcPts val="600"/>
              </a:spcAft>
            </a:pPr>
            <a:fld id="{20D15516-589F-487D-BF51-9635DCEA90D5}" type="datetime1">
              <a:rPr lang="en-US" smtClean="0"/>
              <a:pPr>
                <a:spcAft>
                  <a:spcPts val="600"/>
                </a:spcAft>
              </a:pPr>
              <a:t>12/8/2025</a:t>
            </a:fld>
            <a:endParaRPr lang="en-US"/>
          </a:p>
        </p:txBody>
      </p:sp>
      <p:sp>
        <p:nvSpPr>
          <p:cNvPr id="6" name="Slide Number Placeholder 5">
            <a:extLst>
              <a:ext uri="{FF2B5EF4-FFF2-40B4-BE49-F238E27FC236}">
                <a16:creationId xmlns:a16="http://schemas.microsoft.com/office/drawing/2014/main" id="{E93F5223-3809-9DA2-D28B-98D67BEC11D1}"/>
              </a:ext>
            </a:extLst>
          </p:cNvPr>
          <p:cNvSpPr>
            <a:spLocks noGrp="1"/>
          </p:cNvSpPr>
          <p:nvPr>
            <p:ph type="sldNum" sz="quarter" idx="12"/>
          </p:nvPr>
        </p:nvSpPr>
        <p:spPr>
          <a:xfrm>
            <a:off x="11288870" y="207982"/>
            <a:ext cx="546447" cy="413360"/>
          </a:xfrm>
        </p:spPr>
        <p:txBody>
          <a:bodyPr anchor="ctr">
            <a:normAutofit/>
          </a:bodyPr>
          <a:lstStyle/>
          <a:p>
            <a:pPr>
              <a:spcAft>
                <a:spcPts val="600"/>
              </a:spcAft>
            </a:pPr>
            <a:fld id="{753D0FD4-819D-4187-8797-C35567B41C78}" type="slidenum">
              <a:rPr lang="en-US" smtClean="0"/>
              <a:pPr>
                <a:spcAft>
                  <a:spcPts val="600"/>
                </a:spcAft>
              </a:pPr>
              <a:t>9</a:t>
            </a:fld>
            <a:endParaRPr lang="en-US"/>
          </a:p>
        </p:txBody>
      </p:sp>
      <p:graphicFrame>
        <p:nvGraphicFramePr>
          <p:cNvPr id="8" name="Content Placeholder 7">
            <a:extLst>
              <a:ext uri="{FF2B5EF4-FFF2-40B4-BE49-F238E27FC236}">
                <a16:creationId xmlns:a16="http://schemas.microsoft.com/office/drawing/2014/main" id="{0CBD7D66-9923-4AE0-8A67-68A55DC2CC5F}"/>
              </a:ext>
            </a:extLst>
          </p:cNvPr>
          <p:cNvGraphicFramePr>
            <a:graphicFrameLocks noGrp="1"/>
          </p:cNvGraphicFramePr>
          <p:nvPr>
            <p:ph idx="1"/>
          </p:nvPr>
        </p:nvGraphicFramePr>
        <p:xfrm>
          <a:off x="1025285" y="2974109"/>
          <a:ext cx="10010886" cy="3401523"/>
        </p:xfrm>
        <a:graphic>
          <a:graphicData uri="http://schemas.openxmlformats.org/drawingml/2006/table">
            <a:tbl>
              <a:tblPr firstRow="1" bandRow="1">
                <a:noFill/>
                <a:tableStyleId>{5C22544A-7EE6-4342-B048-85BDC9FD1C3A}</a:tableStyleId>
              </a:tblPr>
              <a:tblGrid>
                <a:gridCol w="1858792">
                  <a:extLst>
                    <a:ext uri="{9D8B030D-6E8A-4147-A177-3AD203B41FA5}">
                      <a16:colId xmlns:a16="http://schemas.microsoft.com/office/drawing/2014/main" val="231465580"/>
                    </a:ext>
                  </a:extLst>
                </a:gridCol>
                <a:gridCol w="4146869">
                  <a:extLst>
                    <a:ext uri="{9D8B030D-6E8A-4147-A177-3AD203B41FA5}">
                      <a16:colId xmlns:a16="http://schemas.microsoft.com/office/drawing/2014/main" val="412957661"/>
                    </a:ext>
                  </a:extLst>
                </a:gridCol>
                <a:gridCol w="4005225">
                  <a:extLst>
                    <a:ext uri="{9D8B030D-6E8A-4147-A177-3AD203B41FA5}">
                      <a16:colId xmlns:a16="http://schemas.microsoft.com/office/drawing/2014/main" val="2389420151"/>
                    </a:ext>
                  </a:extLst>
                </a:gridCol>
              </a:tblGrid>
              <a:tr h="761473">
                <a:tc>
                  <a:txBody>
                    <a:bodyPr/>
                    <a:lstStyle/>
                    <a:p>
                      <a:pPr>
                        <a:buNone/>
                      </a:pPr>
                      <a:r>
                        <a:rPr lang="en-US" sz="2200" b="1" cap="all" spc="150">
                          <a:solidFill>
                            <a:schemeClr val="tx1"/>
                          </a:solidFill>
                        </a:rPr>
                        <a:t>Aspect</a:t>
                      </a:r>
                    </a:p>
                  </a:txBody>
                  <a:tcPr marL="188276" marR="188276" marT="188276" marB="188276"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US" sz="2200" b="1" cap="all" spc="150">
                          <a:solidFill>
                            <a:schemeClr val="tx1"/>
                          </a:solidFill>
                        </a:rPr>
                        <a:t>Branching</a:t>
                      </a:r>
                    </a:p>
                  </a:txBody>
                  <a:tcPr marL="188276" marR="188276" marT="188276" marB="188276" anchor="ctr">
                    <a:lnL w="12700" cmpd="sng">
                      <a:noFill/>
                    </a:lnL>
                    <a:lnR w="12700" cmpd="sng">
                      <a:noFill/>
                    </a:lnR>
                    <a:lnT w="6350" cap="flat" cmpd="sng" algn="ctr">
                      <a:noFill/>
                      <a:prstDash val="solid"/>
                    </a:lnT>
                    <a:lnB w="6350" cap="flat" cmpd="sng" algn="ctr">
                      <a:noFill/>
                      <a:prstDash val="solid"/>
                    </a:lnB>
                    <a:solidFill>
                      <a:schemeClr val="accent1"/>
                    </a:solidFill>
                  </a:tcPr>
                </a:tc>
                <a:tc>
                  <a:txBody>
                    <a:bodyPr/>
                    <a:lstStyle/>
                    <a:p>
                      <a:pPr>
                        <a:buNone/>
                      </a:pPr>
                      <a:r>
                        <a:rPr lang="en-US" sz="2200" b="1" cap="all" spc="150">
                          <a:solidFill>
                            <a:schemeClr val="tx1"/>
                          </a:solidFill>
                        </a:rPr>
                        <a:t>Tagging</a:t>
                      </a:r>
                    </a:p>
                  </a:txBody>
                  <a:tcPr marL="188276" marR="188276" marT="188276" marB="188276" anchor="ctr">
                    <a:lnL w="12700" cmpd="sng">
                      <a:noFill/>
                    </a:lnL>
                    <a:lnR w="12700" cmpd="sng">
                      <a:noFill/>
                    </a:lnR>
                    <a:lnT w="6350" cap="flat" cmpd="sng" algn="ctr">
                      <a:noFill/>
                      <a:prstDash val="solid"/>
                    </a:lnT>
                    <a:lnB w="6350" cap="flat" cmpd="sng" algn="ctr">
                      <a:noFill/>
                      <a:prstDash val="solid"/>
                    </a:lnB>
                    <a:solidFill>
                      <a:schemeClr val="accent1"/>
                    </a:solidFill>
                  </a:tcPr>
                </a:tc>
                <a:extLst>
                  <a:ext uri="{0D108BD9-81ED-4DB2-BD59-A6C34878D82A}">
                    <a16:rowId xmlns:a16="http://schemas.microsoft.com/office/drawing/2014/main" val="2623942480"/>
                  </a:ext>
                </a:extLst>
              </a:tr>
              <a:tr h="970668">
                <a:tc>
                  <a:txBody>
                    <a:bodyPr/>
                    <a:lstStyle/>
                    <a:p>
                      <a:pPr>
                        <a:buNone/>
                      </a:pPr>
                      <a:r>
                        <a:rPr lang="en-US" sz="1800" b="1" cap="none" spc="0">
                          <a:solidFill>
                            <a:schemeClr val="tx1"/>
                          </a:solidFill>
                        </a:rPr>
                        <a:t>Definition</a:t>
                      </a:r>
                    </a:p>
                  </a:txBody>
                  <a:tcPr marL="188276" marR="188276" marT="188276" marB="188276"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US" sz="1800" cap="none" spc="0">
                          <a:solidFill>
                            <a:schemeClr val="tx1"/>
                          </a:solidFill>
                        </a:rPr>
                        <a:t>Pointers to commits for parallel development</a:t>
                      </a:r>
                    </a:p>
                  </a:txBody>
                  <a:tcPr marL="188276" marR="188276" marT="188276" marB="188276"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tc>
                  <a:txBody>
                    <a:bodyPr/>
                    <a:lstStyle/>
                    <a:p>
                      <a:pPr>
                        <a:buNone/>
                      </a:pPr>
                      <a:r>
                        <a:rPr lang="en-US" sz="1800" cap="none" spc="0">
                          <a:solidFill>
                            <a:schemeClr val="tx1"/>
                          </a:solidFill>
                        </a:rPr>
                        <a:t>References to specific commits for milestones</a:t>
                      </a:r>
                    </a:p>
                  </a:txBody>
                  <a:tcPr marL="188276" marR="188276" marT="188276" marB="188276" anchor="ctr">
                    <a:lnL w="12700" cmpd="sng">
                      <a:noFill/>
                      <a:prstDash val="solid"/>
                    </a:lnL>
                    <a:lnR w="12700" cmpd="sng">
                      <a:noFill/>
                      <a:prstDash val="solid"/>
                    </a:lnR>
                    <a:lnT w="6350" cap="flat" cmpd="sng" algn="ctr">
                      <a:noFill/>
                      <a:prstDash val="solid"/>
                    </a:lnT>
                    <a:lnB w="6350" cap="flat" cmpd="sng" algn="ctr">
                      <a:solidFill>
                        <a:schemeClr val="tx1"/>
                      </a:solidFill>
                      <a:prstDash val="solid"/>
                    </a:lnB>
                    <a:noFill/>
                  </a:tcPr>
                </a:tc>
                <a:extLst>
                  <a:ext uri="{0D108BD9-81ED-4DB2-BD59-A6C34878D82A}">
                    <a16:rowId xmlns:a16="http://schemas.microsoft.com/office/drawing/2014/main" val="1358009617"/>
                  </a:ext>
                </a:extLst>
              </a:tr>
              <a:tr h="970668">
                <a:tc>
                  <a:txBody>
                    <a:bodyPr/>
                    <a:lstStyle/>
                    <a:p>
                      <a:pPr>
                        <a:buNone/>
                      </a:pPr>
                      <a:r>
                        <a:rPr lang="en-US" sz="1800" b="1" cap="none" spc="0">
                          <a:solidFill>
                            <a:schemeClr val="tx1"/>
                          </a:solidFill>
                        </a:rPr>
                        <a:t>Nature</a:t>
                      </a:r>
                    </a:p>
                  </a:txBody>
                  <a:tcPr marL="188276" marR="188276" marT="188276" marB="18827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US" sz="1800" cap="none" spc="0">
                          <a:solidFill>
                            <a:schemeClr val="tx1"/>
                          </a:solidFill>
                        </a:rPr>
                        <a:t>Dynamic, moves forward with new commits</a:t>
                      </a:r>
                    </a:p>
                  </a:txBody>
                  <a:tcPr marL="188276" marR="188276" marT="188276" marB="18827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tc>
                  <a:txBody>
                    <a:bodyPr/>
                    <a:lstStyle/>
                    <a:p>
                      <a:pPr>
                        <a:buNone/>
                      </a:pPr>
                      <a:r>
                        <a:rPr lang="en-US" sz="1800" cap="none" spc="0">
                          <a:solidFill>
                            <a:schemeClr val="tx1"/>
                          </a:solidFill>
                        </a:rPr>
                        <a:t>Static, fixed at creation point</a:t>
                      </a:r>
                    </a:p>
                  </a:txBody>
                  <a:tcPr marL="188276" marR="188276" marT="188276" marB="188276" anchor="ctr">
                    <a:lnL w="12700" cmpd="sng">
                      <a:noFill/>
                      <a:prstDash val="solid"/>
                    </a:lnL>
                    <a:lnR w="12700" cmpd="sng">
                      <a:noFill/>
                      <a:prstDash val="solid"/>
                    </a:lnR>
                    <a:lnT w="6350" cap="flat" cmpd="sng" algn="ctr">
                      <a:solidFill>
                        <a:schemeClr val="tx1"/>
                      </a:solidFill>
                      <a:prstDash val="solid"/>
                    </a:lnT>
                    <a:lnB w="6350" cap="flat" cmpd="sng" algn="ctr">
                      <a:solidFill>
                        <a:schemeClr val="tx1"/>
                      </a:solidFill>
                      <a:prstDash val="solid"/>
                    </a:lnB>
                    <a:noFill/>
                  </a:tcPr>
                </a:tc>
                <a:extLst>
                  <a:ext uri="{0D108BD9-81ED-4DB2-BD59-A6C34878D82A}">
                    <a16:rowId xmlns:a16="http://schemas.microsoft.com/office/drawing/2014/main" val="909150927"/>
                  </a:ext>
                </a:extLst>
              </a:tr>
              <a:tr h="698714">
                <a:tc>
                  <a:txBody>
                    <a:bodyPr/>
                    <a:lstStyle/>
                    <a:p>
                      <a:pPr>
                        <a:buNone/>
                      </a:pPr>
                      <a:r>
                        <a:rPr lang="en-US" sz="1800" b="1" cap="none" spc="0">
                          <a:solidFill>
                            <a:schemeClr val="tx1"/>
                          </a:solidFill>
                        </a:rPr>
                        <a:t>Example</a:t>
                      </a:r>
                    </a:p>
                  </a:txBody>
                  <a:tcPr marL="188276" marR="188276" marT="188276" marB="188276"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US" sz="1800" cap="none" spc="0">
                          <a:solidFill>
                            <a:schemeClr val="tx1"/>
                          </a:solidFill>
                        </a:rPr>
                        <a:t>Feature branch for new functionality</a:t>
                      </a:r>
                    </a:p>
                  </a:txBody>
                  <a:tcPr marL="188276" marR="188276" marT="188276" marB="188276"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tc>
                  <a:txBody>
                    <a:bodyPr/>
                    <a:lstStyle/>
                    <a:p>
                      <a:pPr>
                        <a:buNone/>
                      </a:pPr>
                      <a:r>
                        <a:rPr lang="en-US" sz="1800" cap="none" spc="0">
                          <a:solidFill>
                            <a:schemeClr val="tx1"/>
                          </a:solidFill>
                        </a:rPr>
                        <a:t>Tag marking a stable release</a:t>
                      </a:r>
                    </a:p>
                  </a:txBody>
                  <a:tcPr marL="188276" marR="188276" marT="188276" marB="188276" anchor="ctr">
                    <a:lnL w="12700" cmpd="sng">
                      <a:noFill/>
                      <a:prstDash val="solid"/>
                    </a:lnL>
                    <a:lnR w="12700" cmpd="sng">
                      <a:noFill/>
                      <a:prstDash val="solid"/>
                    </a:lnR>
                    <a:lnT w="6350" cap="flat" cmpd="sng" algn="ctr">
                      <a:solidFill>
                        <a:schemeClr val="tx1"/>
                      </a:solidFill>
                      <a:prstDash val="solid"/>
                    </a:lnT>
                    <a:lnB w="9525" cap="flat" cmpd="sng" algn="ctr">
                      <a:noFill/>
                      <a:prstDash val="solid"/>
                    </a:lnB>
                    <a:noFill/>
                  </a:tcPr>
                </a:tc>
                <a:extLst>
                  <a:ext uri="{0D108BD9-81ED-4DB2-BD59-A6C34878D82A}">
                    <a16:rowId xmlns:a16="http://schemas.microsoft.com/office/drawing/2014/main" val="1076678495"/>
                  </a:ext>
                </a:extLst>
              </a:tr>
            </a:tbl>
          </a:graphicData>
        </a:graphic>
      </p:graphicFrame>
    </p:spTree>
    <p:extLst>
      <p:ext uri="{BB962C8B-B14F-4D97-AF65-F5344CB8AC3E}">
        <p14:creationId xmlns:p14="http://schemas.microsoft.com/office/powerpoint/2010/main" val="3564339608"/>
      </p:ext>
    </p:extLst>
  </p:cSld>
  <p:clrMapOvr>
    <a:masterClrMapping/>
  </p:clrMapOvr>
  <p:transition>
    <p:fade/>
  </p:transition>
</p:sld>
</file>

<file path=ppt/theme/theme1.xml><?xml version="1.0" encoding="utf-8"?>
<a:theme xmlns:a="http://schemas.openxmlformats.org/drawingml/2006/main" name="Editorial">
  <a:themeElements>
    <a:clrScheme name="Editorial">
      <a:dk1>
        <a:sysClr val="windowText" lastClr="000000"/>
      </a:dk1>
      <a:lt1>
        <a:sysClr val="window" lastClr="FFFFFF"/>
      </a:lt1>
      <a:dk2>
        <a:srgbClr val="171717"/>
      </a:dk2>
      <a:lt2>
        <a:srgbClr val="F7F6F3"/>
      </a:lt2>
      <a:accent1>
        <a:srgbClr val="C8350F"/>
      </a:accent1>
      <a:accent2>
        <a:srgbClr val="B6A992"/>
      </a:accent2>
      <a:accent3>
        <a:srgbClr val="D59A6D"/>
      </a:accent3>
      <a:accent4>
        <a:srgbClr val="C7793D"/>
      </a:accent4>
      <a:accent5>
        <a:srgbClr val="DB8464"/>
      </a:accent5>
      <a:accent6>
        <a:srgbClr val="3F7699"/>
      </a:accent6>
      <a:hlink>
        <a:srgbClr val="C8350F"/>
      </a:hlink>
      <a:folHlink>
        <a:srgbClr val="DB8464"/>
      </a:folHlink>
    </a:clrScheme>
    <a:fontScheme name="Custom 22">
      <a:majorFont>
        <a:latin typeface="Haettenschweiler"/>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ditorial" id="{A923440E-1285-45C1-B66B-8630BD70D041}" vid="{F02A544F-3BB0-402C-9DE1-17A1995AA5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3E87D78-9CEC-4EE9-94B9-0F2EEEB8A065}">
  <ds:schemaRefs>
    <ds:schemaRef ds:uri="http://schemas.microsoft.com/sharepoint/v3/contenttype/forms"/>
  </ds:schemaRefs>
</ds:datastoreItem>
</file>

<file path=customXml/itemProps2.xml><?xml version="1.0" encoding="utf-8"?>
<ds:datastoreItem xmlns:ds="http://schemas.openxmlformats.org/officeDocument/2006/customXml" ds:itemID="{B0AEFF06-C01D-4782-9025-60F06DFEAF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46201E-DF07-4095-9F76-DD2E789400A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Editorial</Template>
  <TotalTime>1</TotalTime>
  <Words>8</Words>
  <Application>Microsoft Office PowerPoint</Application>
  <PresentationFormat>Widescreen</PresentationFormat>
  <Paragraphs>5</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Editorial</vt:lpstr>
      <vt:lpstr>Exploring Advanced Concepts in Git</vt:lpstr>
      <vt:lpstr>Introduction and Learning Objectives</vt:lpstr>
      <vt:lpstr>Learning Objectives</vt:lpstr>
      <vt:lpstr>Advanced Operations in Git</vt:lpstr>
      <vt:lpstr>Issue Tracking in GitHub</vt:lpstr>
      <vt:lpstr>Upstream and Downstream</vt:lpstr>
      <vt:lpstr>Git Tags and Branching</vt:lpstr>
      <vt:lpstr>Types and Operations of Git Tags</vt:lpstr>
      <vt:lpstr>Branching vs Tagging</vt:lpstr>
      <vt:lpstr>Stashing and Rebasing</vt:lpstr>
      <vt:lpstr>Stashing in Git</vt:lpstr>
      <vt:lpstr>Rebasing in Git</vt:lpstr>
      <vt:lpstr>Undoing and Inspecting Changes</vt:lpstr>
      <vt:lpstr>Revert, Reset, and Remove</vt:lpstr>
      <vt:lpstr>Diff and Status</vt:lpstr>
      <vt:lpstr>Key Takeaways and Project Agenda</vt:lpstr>
      <vt:lpstr>Key Takeaways</vt:lpstr>
      <vt:lpstr>Project Agenda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4</cp:revision>
  <dcterms:created xsi:type="dcterms:W3CDTF">2025-08-04T19:41:08Z</dcterms:created>
  <dcterms:modified xsi:type="dcterms:W3CDTF">2025-12-08T17:35:46Z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ad3be33-4108-4738-9e07-d8656a181486_Enabled">
    <vt:lpwstr>true</vt:lpwstr>
  </property>
  <property fmtid="{D5CDD505-2E9C-101B-9397-08002B2CF9AE}" pid="4" name="MSIP_Label_dad3be33-4108-4738-9e07-d8656a181486_SetDate">
    <vt:lpwstr>2025-12-08T17:35:39Z</vt:lpwstr>
  </property>
  <property fmtid="{D5CDD505-2E9C-101B-9397-08002B2CF9AE}" pid="5" name="MSIP_Label_dad3be33-4108-4738-9e07-d8656a181486_Method">
    <vt:lpwstr>Privileged</vt:lpwstr>
  </property>
  <property fmtid="{D5CDD505-2E9C-101B-9397-08002B2CF9AE}" pid="6" name="MSIP_Label_dad3be33-4108-4738-9e07-d8656a181486_Name">
    <vt:lpwstr>Public No Visual Label</vt:lpwstr>
  </property>
  <property fmtid="{D5CDD505-2E9C-101B-9397-08002B2CF9AE}" pid="7" name="MSIP_Label_dad3be33-4108-4738-9e07-d8656a181486_SiteId">
    <vt:lpwstr>945c199a-83a2-4e80-9f8c-5a91be5752dd</vt:lpwstr>
  </property>
  <property fmtid="{D5CDD505-2E9C-101B-9397-08002B2CF9AE}" pid="8" name="MSIP_Label_dad3be33-4108-4738-9e07-d8656a181486_ActionId">
    <vt:lpwstr>12184ffc-fb8b-4362-9d4b-f76a9b8ea7d8</vt:lpwstr>
  </property>
  <property fmtid="{D5CDD505-2E9C-101B-9397-08002B2CF9AE}" pid="9" name="MSIP_Label_dad3be33-4108-4738-9e07-d8656a181486_ContentBits">
    <vt:lpwstr>0</vt:lpwstr>
  </property>
  <property fmtid="{D5CDD505-2E9C-101B-9397-08002B2CF9AE}" pid="10" name="MSIP_Label_dad3be33-4108-4738-9e07-d8656a181486_Tag">
    <vt:lpwstr>10, 0, 1, 2</vt:lpwstr>
  </property>
</Properties>
</file>